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Roboto Bold" charset="1" panose="02000000000000000000"/>
      <p:regular r:id="rId17"/>
    </p:embeddedFont>
    <p:embeddedFont>
      <p:font typeface="Roboto Condensed" charset="1" panose="02000000000000000000"/>
      <p:regular r:id="rId18"/>
    </p:embeddedFont>
    <p:embeddedFont>
      <p:font typeface="Canva Sans" charset="1" panose="020B0503030501040103"/>
      <p:regular r:id="rId19"/>
    </p:embeddedFont>
    <p:embeddedFont>
      <p:font typeface="Roboto" charset="1" panose="02000000000000000000"/>
      <p:regular r:id="rId20"/>
    </p:embeddedFont>
    <p:embeddedFont>
      <p:font typeface="Roboto Condensed Bold" charset="1" panose="02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png>
</file>

<file path=ppt/media/image15.sv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3.png>
</file>

<file path=ppt/media/image4.png>
</file>

<file path=ppt/media/image5.pn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embeddings/oleObject3.bin" Type="http://schemas.openxmlformats.org/officeDocument/2006/relationships/oleObjec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 Id="rId3" Target="../media/image20.jpeg" Type="http://schemas.openxmlformats.org/officeDocument/2006/relationships/image"/><Relationship Id="rId4" Target="../media/image21.jpeg" Type="http://schemas.openxmlformats.org/officeDocument/2006/relationships/image"/><Relationship Id="rId5" Target="../media/image22.jpeg" Type="http://schemas.openxmlformats.org/officeDocument/2006/relationships/image"/><Relationship Id="rId6" Target="../media/image23.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embeddings/oleObject1.bin" Type="http://schemas.openxmlformats.org/officeDocument/2006/relationships/oleObjec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embeddings/oleObject2.bin" Type="http://schemas.openxmlformats.org/officeDocument/2006/relationships/oleObjec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68586" y="3078163"/>
            <a:ext cx="787686" cy="2895720"/>
            <a:chOff x="0" y="0"/>
            <a:chExt cx="207456" cy="762659"/>
          </a:xfrm>
        </p:grpSpPr>
        <p:sp>
          <p:nvSpPr>
            <p:cNvPr name="Freeform 3" id="3"/>
            <p:cNvSpPr/>
            <p:nvPr/>
          </p:nvSpPr>
          <p:spPr>
            <a:xfrm flipH="false" flipV="false" rot="0">
              <a:off x="0" y="0"/>
              <a:ext cx="207456" cy="762659"/>
            </a:xfrm>
            <a:custGeom>
              <a:avLst/>
              <a:gdLst/>
              <a:ahLst/>
              <a:cxnLst/>
              <a:rect r="r" b="b" t="t" l="l"/>
              <a:pathLst>
                <a:path h="762659" w="207456">
                  <a:moveTo>
                    <a:pt x="0" y="0"/>
                  </a:moveTo>
                  <a:lnTo>
                    <a:pt x="207456" y="0"/>
                  </a:lnTo>
                  <a:lnTo>
                    <a:pt x="207456" y="762659"/>
                  </a:lnTo>
                  <a:lnTo>
                    <a:pt x="0" y="762659"/>
                  </a:lnTo>
                  <a:close/>
                </a:path>
              </a:pathLst>
            </a:custGeom>
            <a:solidFill>
              <a:srgbClr val="004AAD"/>
            </a:solidFill>
          </p:spPr>
        </p:sp>
        <p:sp>
          <p:nvSpPr>
            <p:cNvPr name="TextBox 4" id="4"/>
            <p:cNvSpPr txBox="true"/>
            <p:nvPr/>
          </p:nvSpPr>
          <p:spPr>
            <a:xfrm>
              <a:off x="0" y="-38100"/>
              <a:ext cx="207456" cy="800759"/>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2700000">
            <a:off x="16448521" y="4354667"/>
            <a:ext cx="4998443" cy="4879738"/>
            <a:chOff x="0" y="0"/>
            <a:chExt cx="1316462" cy="1285198"/>
          </a:xfrm>
        </p:grpSpPr>
        <p:sp>
          <p:nvSpPr>
            <p:cNvPr name="Freeform 6" id="6"/>
            <p:cNvSpPr/>
            <p:nvPr/>
          </p:nvSpPr>
          <p:spPr>
            <a:xfrm flipH="false" flipV="false" rot="0">
              <a:off x="0" y="0"/>
              <a:ext cx="1316462" cy="1285198"/>
            </a:xfrm>
            <a:custGeom>
              <a:avLst/>
              <a:gdLst/>
              <a:ahLst/>
              <a:cxnLst/>
              <a:rect r="r" b="b" t="t" l="l"/>
              <a:pathLst>
                <a:path h="1285198" w="1316462">
                  <a:moveTo>
                    <a:pt x="0" y="0"/>
                  </a:moveTo>
                  <a:lnTo>
                    <a:pt x="1316462" y="0"/>
                  </a:lnTo>
                  <a:lnTo>
                    <a:pt x="1316462" y="1285198"/>
                  </a:lnTo>
                  <a:lnTo>
                    <a:pt x="0" y="1285198"/>
                  </a:lnTo>
                  <a:close/>
                </a:path>
              </a:pathLst>
            </a:custGeom>
            <a:solidFill>
              <a:srgbClr val="004AAD"/>
            </a:solidFill>
          </p:spPr>
        </p:sp>
        <p:sp>
          <p:nvSpPr>
            <p:cNvPr name="TextBox 7" id="7"/>
            <p:cNvSpPr txBox="true"/>
            <p:nvPr/>
          </p:nvSpPr>
          <p:spPr>
            <a:xfrm>
              <a:off x="0" y="-38100"/>
              <a:ext cx="1316462" cy="1323298"/>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8100000">
            <a:off x="10586895" y="-4405449"/>
            <a:ext cx="7589194" cy="9537300"/>
            <a:chOff x="0" y="0"/>
            <a:chExt cx="1998800" cy="2511881"/>
          </a:xfrm>
        </p:grpSpPr>
        <p:sp>
          <p:nvSpPr>
            <p:cNvPr name="Freeform 9" id="9"/>
            <p:cNvSpPr/>
            <p:nvPr/>
          </p:nvSpPr>
          <p:spPr>
            <a:xfrm flipH="false" flipV="false" rot="0">
              <a:off x="0" y="0"/>
              <a:ext cx="1998800" cy="2511882"/>
            </a:xfrm>
            <a:custGeom>
              <a:avLst/>
              <a:gdLst/>
              <a:ahLst/>
              <a:cxnLst/>
              <a:rect r="r" b="b" t="t" l="l"/>
              <a:pathLst>
                <a:path h="2511882" w="1998800">
                  <a:moveTo>
                    <a:pt x="0" y="0"/>
                  </a:moveTo>
                  <a:lnTo>
                    <a:pt x="1998800" y="0"/>
                  </a:lnTo>
                  <a:lnTo>
                    <a:pt x="1998800" y="2511882"/>
                  </a:lnTo>
                  <a:lnTo>
                    <a:pt x="0" y="2511882"/>
                  </a:lnTo>
                  <a:close/>
                </a:path>
              </a:pathLst>
            </a:custGeom>
            <a:solidFill>
              <a:srgbClr val="004AAD"/>
            </a:solidFill>
          </p:spPr>
        </p:sp>
        <p:sp>
          <p:nvSpPr>
            <p:cNvPr name="TextBox 10" id="10"/>
            <p:cNvSpPr txBox="true"/>
            <p:nvPr/>
          </p:nvSpPr>
          <p:spPr>
            <a:xfrm>
              <a:off x="0" y="-38100"/>
              <a:ext cx="1998800" cy="2549981"/>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8100000">
            <a:off x="7354922" y="6592423"/>
            <a:ext cx="9653057" cy="8824540"/>
            <a:chOff x="0" y="0"/>
            <a:chExt cx="2542369" cy="2324159"/>
          </a:xfrm>
        </p:grpSpPr>
        <p:sp>
          <p:nvSpPr>
            <p:cNvPr name="Freeform 12" id="12"/>
            <p:cNvSpPr/>
            <p:nvPr/>
          </p:nvSpPr>
          <p:spPr>
            <a:xfrm flipH="false" flipV="false" rot="0">
              <a:off x="0" y="0"/>
              <a:ext cx="2542369" cy="2324159"/>
            </a:xfrm>
            <a:custGeom>
              <a:avLst/>
              <a:gdLst/>
              <a:ahLst/>
              <a:cxnLst/>
              <a:rect r="r" b="b" t="t" l="l"/>
              <a:pathLst>
                <a:path h="2324159" w="2542369">
                  <a:moveTo>
                    <a:pt x="0" y="0"/>
                  </a:moveTo>
                  <a:lnTo>
                    <a:pt x="2542369" y="0"/>
                  </a:lnTo>
                  <a:lnTo>
                    <a:pt x="2542369" y="2324159"/>
                  </a:lnTo>
                  <a:lnTo>
                    <a:pt x="0" y="2324159"/>
                  </a:lnTo>
                  <a:close/>
                </a:path>
              </a:pathLst>
            </a:custGeom>
            <a:solidFill>
              <a:srgbClr val="004AAD"/>
            </a:solidFill>
          </p:spPr>
        </p:sp>
        <p:sp>
          <p:nvSpPr>
            <p:cNvPr name="TextBox 13" id="13"/>
            <p:cNvSpPr txBox="true"/>
            <p:nvPr/>
          </p:nvSpPr>
          <p:spPr>
            <a:xfrm>
              <a:off x="0" y="-38100"/>
              <a:ext cx="2542369" cy="2362259"/>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2153267" y="1028700"/>
            <a:ext cx="1587587" cy="1304089"/>
          </a:xfrm>
          <a:custGeom>
            <a:avLst/>
            <a:gdLst/>
            <a:ahLst/>
            <a:cxnLst/>
            <a:rect r="r" b="b" t="t" l="l"/>
            <a:pathLst>
              <a:path h="1304089" w="1587587">
                <a:moveTo>
                  <a:pt x="0" y="0"/>
                </a:moveTo>
                <a:lnTo>
                  <a:pt x="1587587" y="0"/>
                </a:lnTo>
                <a:lnTo>
                  <a:pt x="1587587" y="1304089"/>
                </a:lnTo>
                <a:lnTo>
                  <a:pt x="0" y="1304089"/>
                </a:lnTo>
                <a:lnTo>
                  <a:pt x="0" y="0"/>
                </a:lnTo>
                <a:close/>
              </a:path>
            </a:pathLst>
          </a:custGeom>
          <a:blipFill>
            <a:blip r:embed="rId2"/>
            <a:stretch>
              <a:fillRect l="0" t="0" r="0" b="0"/>
            </a:stretch>
          </a:blipFill>
        </p:spPr>
      </p:sp>
      <p:sp>
        <p:nvSpPr>
          <p:cNvPr name="TextBox 15" id="15"/>
          <p:cNvSpPr txBox="true"/>
          <p:nvPr/>
        </p:nvSpPr>
        <p:spPr>
          <a:xfrm rot="0">
            <a:off x="2153267" y="3259138"/>
            <a:ext cx="6990733" cy="2606451"/>
          </a:xfrm>
          <a:prstGeom prst="rect">
            <a:avLst/>
          </a:prstGeom>
        </p:spPr>
        <p:txBody>
          <a:bodyPr anchor="t" rtlCol="false" tIns="0" lIns="0" bIns="0" rIns="0">
            <a:spAutoFit/>
          </a:bodyPr>
          <a:lstStyle/>
          <a:p>
            <a:pPr algn="l">
              <a:lnSpc>
                <a:spcPts val="9999"/>
              </a:lnSpc>
            </a:pPr>
            <a:r>
              <a:rPr lang="en-US" sz="9999" b="true">
                <a:solidFill>
                  <a:srgbClr val="004AAD"/>
                </a:solidFill>
                <a:latin typeface="Roboto Bold"/>
                <a:ea typeface="Roboto Bold"/>
                <a:cs typeface="Roboto Bold"/>
                <a:sym typeface="Roboto Bold"/>
              </a:rPr>
              <a:t>Business Proposal.</a:t>
            </a:r>
          </a:p>
        </p:txBody>
      </p:sp>
      <p:sp>
        <p:nvSpPr>
          <p:cNvPr name="TextBox 16" id="16"/>
          <p:cNvSpPr txBox="true"/>
          <p:nvPr/>
        </p:nvSpPr>
        <p:spPr>
          <a:xfrm rot="0">
            <a:off x="2153267" y="6489736"/>
            <a:ext cx="6990733" cy="533400"/>
          </a:xfrm>
          <a:prstGeom prst="rect">
            <a:avLst/>
          </a:prstGeom>
        </p:spPr>
        <p:txBody>
          <a:bodyPr anchor="t" rtlCol="false" tIns="0" lIns="0" bIns="0" rIns="0">
            <a:spAutoFit/>
          </a:bodyPr>
          <a:lstStyle/>
          <a:p>
            <a:pPr algn="l">
              <a:lnSpc>
                <a:spcPts val="4200"/>
              </a:lnSpc>
            </a:pPr>
            <a:r>
              <a:rPr lang="en-US" sz="3000">
                <a:solidFill>
                  <a:srgbClr val="004AAD"/>
                </a:solidFill>
                <a:latin typeface="Roboto Condensed"/>
                <a:ea typeface="Roboto Condensed"/>
                <a:cs typeface="Roboto Condensed"/>
                <a:sym typeface="Roboto Condensed"/>
              </a:rPr>
              <a:t>Dịch vụ kết nối freelancers và khách hàng</a:t>
            </a:r>
          </a:p>
        </p:txBody>
      </p:sp>
      <p:sp>
        <p:nvSpPr>
          <p:cNvPr name="TextBox 17" id="1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4AAD"/>
                </a:solidFill>
                <a:latin typeface="Canva Sans"/>
                <a:ea typeface="Canva Sans"/>
                <a:cs typeface="Canva Sans"/>
                <a:sym typeface="Canva Sans"/>
              </a:rPr>
              <a:t>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aphicFrame>
        <p:nvGraphicFramePr>
          <p:cNvPr name="Object 2" id="2"/>
          <p:cNvGraphicFramePr/>
          <p:nvPr/>
        </p:nvGraphicFramePr>
        <p:xfrm>
          <a:off x="777203" y="1688236"/>
          <a:ext cx="12134404" cy="6910527"/>
        </p:xfrm>
        <a:graphic>
          <a:graphicData uri="http://schemas.openxmlformats.org/presentationml/2006/ole">
            <p:oleObj imgW="14554200" imgH="9334500" r:id="rId3" progId="Excel.Sheet.12" name="Worksheet">
              <p:embed/>
              <p:pic>
                <p:nvPicPr>
                  <p:cNvPr name="" id="0"/>
                  <p:cNvPicPr/>
                  <p:nvPr/>
                </p:nvPicPr>
                <p:blipFill>
                  <a:blip r:embed="rId2"/>
                  <a:stretch>
                    <a:fillRect/>
                  </a:stretch>
                </p:blipFill>
                <p:spPr>
                  <a:xfrm>
                    <a:off x="1270000" y="1270000"/>
                    <a:ext cx="1270000" cy="1270000"/>
                  </a:xfrm>
                  <a:prstGeom prst="rect"/>
                </p:spPr>
              </p:pic>
            </p:oleObj>
          </a:graphicData>
        </a:graphic>
      </p:graphicFrame>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10</a:t>
            </a:r>
          </a:p>
        </p:txBody>
      </p:sp>
      <p:sp>
        <p:nvSpPr>
          <p:cNvPr name="TextBox 4" id="4"/>
          <p:cNvSpPr txBox="true"/>
          <p:nvPr/>
        </p:nvSpPr>
        <p:spPr>
          <a:xfrm rot="0">
            <a:off x="4926523" y="269592"/>
            <a:ext cx="8434955" cy="1137275"/>
          </a:xfrm>
          <a:prstGeom prst="rect">
            <a:avLst/>
          </a:prstGeom>
        </p:spPr>
        <p:txBody>
          <a:bodyPr anchor="t" rtlCol="false" tIns="0" lIns="0" bIns="0" rIns="0">
            <a:spAutoFit/>
          </a:bodyPr>
          <a:lstStyle/>
          <a:p>
            <a:pPr algn="ctr">
              <a:lnSpc>
                <a:spcPts val="9240"/>
              </a:lnSpc>
            </a:pPr>
            <a:r>
              <a:rPr lang="en-US" b="true" sz="6600">
                <a:solidFill>
                  <a:srgbClr val="004AAD"/>
                </a:solidFill>
                <a:latin typeface="Roboto Bold"/>
                <a:ea typeface="Roboto Bold"/>
                <a:cs typeface="Roboto Bold"/>
                <a:sym typeface="Roboto Bold"/>
              </a:rPr>
              <a:t>USER REQUIREMENT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4AAD"/>
        </a:solidFill>
      </p:bgPr>
    </p:bg>
    <p:spTree>
      <p:nvGrpSpPr>
        <p:cNvPr id="1" name=""/>
        <p:cNvGrpSpPr/>
        <p:nvPr/>
      </p:nvGrpSpPr>
      <p:grpSpPr>
        <a:xfrm>
          <a:off x="0" y="0"/>
          <a:ext cx="0" cy="0"/>
          <a:chOff x="0" y="0"/>
          <a:chExt cx="0" cy="0"/>
        </a:xfrm>
      </p:grpSpPr>
      <p:grpSp>
        <p:nvGrpSpPr>
          <p:cNvPr name="Group 2" id="2"/>
          <p:cNvGrpSpPr/>
          <p:nvPr/>
        </p:nvGrpSpPr>
        <p:grpSpPr>
          <a:xfrm rot="-5400000">
            <a:off x="7855668" y="-4909431"/>
            <a:ext cx="2576665" cy="18288000"/>
            <a:chOff x="0" y="0"/>
            <a:chExt cx="728077" cy="5167563"/>
          </a:xfrm>
        </p:grpSpPr>
        <p:sp>
          <p:nvSpPr>
            <p:cNvPr name="Freeform 3" id="3"/>
            <p:cNvSpPr/>
            <p:nvPr/>
          </p:nvSpPr>
          <p:spPr>
            <a:xfrm flipH="false" flipV="false" rot="0">
              <a:off x="0" y="0"/>
              <a:ext cx="728077" cy="5167563"/>
            </a:xfrm>
            <a:custGeom>
              <a:avLst/>
              <a:gdLst/>
              <a:ahLst/>
              <a:cxnLst/>
              <a:rect r="r" b="b" t="t" l="l"/>
              <a:pathLst>
                <a:path h="5167563" w="728077">
                  <a:moveTo>
                    <a:pt x="0" y="0"/>
                  </a:moveTo>
                  <a:lnTo>
                    <a:pt x="728077" y="0"/>
                  </a:lnTo>
                  <a:lnTo>
                    <a:pt x="728077" y="5167563"/>
                  </a:lnTo>
                  <a:lnTo>
                    <a:pt x="0" y="5167563"/>
                  </a:lnTo>
                  <a:close/>
                </a:path>
              </a:pathLst>
            </a:custGeom>
            <a:solidFill>
              <a:srgbClr val="000000">
                <a:alpha val="34902"/>
              </a:srgbClr>
            </a:solidFill>
          </p:spPr>
        </p:sp>
        <p:sp>
          <p:nvSpPr>
            <p:cNvPr name="TextBox 4" id="4"/>
            <p:cNvSpPr txBox="true"/>
            <p:nvPr/>
          </p:nvSpPr>
          <p:spPr>
            <a:xfrm>
              <a:off x="0" y="-38100"/>
              <a:ext cx="728077" cy="5205663"/>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847636" y="6215070"/>
            <a:ext cx="2509757" cy="2509757"/>
            <a:chOff x="0" y="0"/>
            <a:chExt cx="6350000" cy="6350000"/>
          </a:xfrm>
        </p:grpSpPr>
        <p:sp>
          <p:nvSpPr>
            <p:cNvPr name="Freeform 6" id="6"/>
            <p:cNvSpPr/>
            <p:nvPr/>
          </p:nvSpPr>
          <p:spPr>
            <a:xfrm flipH="false" flipV="false" rot="0">
              <a:off x="0" y="0"/>
              <a:ext cx="6350000" cy="6347460"/>
            </a:xfrm>
            <a:custGeom>
              <a:avLst/>
              <a:gdLst/>
              <a:ahLst/>
              <a:cxnLst/>
              <a:rect r="r" b="b" t="t" l="l"/>
              <a:pathLst>
                <a:path h="6347460" w="6350000">
                  <a:moveTo>
                    <a:pt x="6350000" y="532130"/>
                  </a:moveTo>
                  <a:cubicBezTo>
                    <a:pt x="6350000" y="463550"/>
                    <a:pt x="6315710" y="402590"/>
                    <a:pt x="6263640" y="367030"/>
                  </a:cubicBezTo>
                  <a:cubicBezTo>
                    <a:pt x="6273800" y="360680"/>
                    <a:pt x="6282690" y="353060"/>
                    <a:pt x="6290310" y="344170"/>
                  </a:cubicBezTo>
                  <a:cubicBezTo>
                    <a:pt x="6328410" y="306070"/>
                    <a:pt x="6350000" y="255270"/>
                    <a:pt x="6350000" y="201930"/>
                  </a:cubicBezTo>
                  <a:cubicBezTo>
                    <a:pt x="6350000" y="148590"/>
                    <a:pt x="6328410" y="96520"/>
                    <a:pt x="6290310" y="59690"/>
                  </a:cubicBezTo>
                  <a:cubicBezTo>
                    <a:pt x="6252210" y="21590"/>
                    <a:pt x="6200140" y="0"/>
                    <a:pt x="6148070" y="0"/>
                  </a:cubicBezTo>
                  <a:cubicBezTo>
                    <a:pt x="6094730" y="0"/>
                    <a:pt x="6042660" y="21590"/>
                    <a:pt x="6005830" y="59690"/>
                  </a:cubicBezTo>
                  <a:cubicBezTo>
                    <a:pt x="5996940" y="68580"/>
                    <a:pt x="5990590" y="77470"/>
                    <a:pt x="5982970" y="86360"/>
                  </a:cubicBezTo>
                  <a:cubicBezTo>
                    <a:pt x="5946140" y="34290"/>
                    <a:pt x="5886450" y="0"/>
                    <a:pt x="5817870" y="0"/>
                  </a:cubicBezTo>
                  <a:cubicBezTo>
                    <a:pt x="5749290" y="0"/>
                    <a:pt x="5689600" y="34290"/>
                    <a:pt x="5652770" y="86360"/>
                  </a:cubicBezTo>
                  <a:cubicBezTo>
                    <a:pt x="5615940" y="34290"/>
                    <a:pt x="5556250" y="0"/>
                    <a:pt x="5487670" y="0"/>
                  </a:cubicBezTo>
                  <a:cubicBezTo>
                    <a:pt x="5419090" y="0"/>
                    <a:pt x="5359400" y="34290"/>
                    <a:pt x="5322570" y="86360"/>
                  </a:cubicBezTo>
                  <a:cubicBezTo>
                    <a:pt x="5285740" y="34290"/>
                    <a:pt x="5226050" y="0"/>
                    <a:pt x="5157470" y="0"/>
                  </a:cubicBezTo>
                  <a:cubicBezTo>
                    <a:pt x="5088890" y="0"/>
                    <a:pt x="5027930" y="34290"/>
                    <a:pt x="4992370" y="86360"/>
                  </a:cubicBezTo>
                  <a:cubicBezTo>
                    <a:pt x="4955540" y="34290"/>
                    <a:pt x="4894580" y="0"/>
                    <a:pt x="4827270" y="0"/>
                  </a:cubicBezTo>
                  <a:cubicBezTo>
                    <a:pt x="4758690" y="0"/>
                    <a:pt x="4699000" y="34290"/>
                    <a:pt x="4662170" y="86360"/>
                  </a:cubicBezTo>
                  <a:cubicBezTo>
                    <a:pt x="4625340" y="34290"/>
                    <a:pt x="4565650" y="0"/>
                    <a:pt x="4497070" y="0"/>
                  </a:cubicBezTo>
                  <a:cubicBezTo>
                    <a:pt x="4428490" y="0"/>
                    <a:pt x="4368800" y="34290"/>
                    <a:pt x="4331970" y="86360"/>
                  </a:cubicBezTo>
                  <a:cubicBezTo>
                    <a:pt x="4295140" y="34290"/>
                    <a:pt x="4235450" y="0"/>
                    <a:pt x="4166870" y="0"/>
                  </a:cubicBezTo>
                  <a:cubicBezTo>
                    <a:pt x="4098290" y="0"/>
                    <a:pt x="4038600" y="34290"/>
                    <a:pt x="4001770" y="86360"/>
                  </a:cubicBezTo>
                  <a:cubicBezTo>
                    <a:pt x="3964940" y="34290"/>
                    <a:pt x="3903980" y="0"/>
                    <a:pt x="3836670" y="0"/>
                  </a:cubicBezTo>
                  <a:cubicBezTo>
                    <a:pt x="3768090" y="0"/>
                    <a:pt x="3707130" y="34290"/>
                    <a:pt x="3671570" y="86360"/>
                  </a:cubicBezTo>
                  <a:cubicBezTo>
                    <a:pt x="3634740" y="34290"/>
                    <a:pt x="3575050" y="0"/>
                    <a:pt x="3506470" y="0"/>
                  </a:cubicBezTo>
                  <a:cubicBezTo>
                    <a:pt x="3437890" y="0"/>
                    <a:pt x="3378200" y="34290"/>
                    <a:pt x="3341370" y="86360"/>
                  </a:cubicBezTo>
                  <a:cubicBezTo>
                    <a:pt x="3304540" y="34290"/>
                    <a:pt x="3244850" y="0"/>
                    <a:pt x="3176270" y="0"/>
                  </a:cubicBezTo>
                  <a:cubicBezTo>
                    <a:pt x="3107690" y="0"/>
                    <a:pt x="3048000" y="34290"/>
                    <a:pt x="3011170" y="86360"/>
                  </a:cubicBezTo>
                  <a:cubicBezTo>
                    <a:pt x="2974340" y="34290"/>
                    <a:pt x="2914650" y="0"/>
                    <a:pt x="2846070" y="0"/>
                  </a:cubicBezTo>
                  <a:cubicBezTo>
                    <a:pt x="2777490" y="0"/>
                    <a:pt x="2716530" y="34290"/>
                    <a:pt x="2680970" y="86360"/>
                  </a:cubicBezTo>
                  <a:cubicBezTo>
                    <a:pt x="2644140" y="34290"/>
                    <a:pt x="2583180" y="0"/>
                    <a:pt x="2515870" y="0"/>
                  </a:cubicBezTo>
                  <a:cubicBezTo>
                    <a:pt x="2447290" y="0"/>
                    <a:pt x="2387600" y="34290"/>
                    <a:pt x="2350770" y="86360"/>
                  </a:cubicBezTo>
                  <a:cubicBezTo>
                    <a:pt x="2313940" y="34290"/>
                    <a:pt x="2254250" y="0"/>
                    <a:pt x="2185670" y="0"/>
                  </a:cubicBezTo>
                  <a:cubicBezTo>
                    <a:pt x="2117090" y="0"/>
                    <a:pt x="2057400" y="34290"/>
                    <a:pt x="2020570" y="86360"/>
                  </a:cubicBezTo>
                  <a:cubicBezTo>
                    <a:pt x="1983740" y="34290"/>
                    <a:pt x="1924050" y="0"/>
                    <a:pt x="1855470" y="0"/>
                  </a:cubicBezTo>
                  <a:cubicBezTo>
                    <a:pt x="1786890" y="0"/>
                    <a:pt x="1727200" y="34290"/>
                    <a:pt x="1690370" y="86360"/>
                  </a:cubicBezTo>
                  <a:cubicBezTo>
                    <a:pt x="1653540" y="34290"/>
                    <a:pt x="1593850" y="0"/>
                    <a:pt x="1525270" y="0"/>
                  </a:cubicBezTo>
                  <a:cubicBezTo>
                    <a:pt x="1456690" y="0"/>
                    <a:pt x="1395730" y="34290"/>
                    <a:pt x="1360170" y="86360"/>
                  </a:cubicBezTo>
                  <a:cubicBezTo>
                    <a:pt x="1324610" y="34290"/>
                    <a:pt x="1263650" y="0"/>
                    <a:pt x="1195070" y="0"/>
                  </a:cubicBezTo>
                  <a:cubicBezTo>
                    <a:pt x="1126490" y="0"/>
                    <a:pt x="1066800" y="34290"/>
                    <a:pt x="1029970" y="86360"/>
                  </a:cubicBezTo>
                  <a:cubicBezTo>
                    <a:pt x="990600" y="34290"/>
                    <a:pt x="930910" y="0"/>
                    <a:pt x="862330" y="0"/>
                  </a:cubicBezTo>
                  <a:cubicBezTo>
                    <a:pt x="793750" y="0"/>
                    <a:pt x="734060" y="34290"/>
                    <a:pt x="697230" y="86360"/>
                  </a:cubicBezTo>
                  <a:cubicBezTo>
                    <a:pt x="660400" y="34290"/>
                    <a:pt x="600710" y="0"/>
                    <a:pt x="532130" y="0"/>
                  </a:cubicBezTo>
                  <a:cubicBezTo>
                    <a:pt x="463550" y="0"/>
                    <a:pt x="402590" y="34290"/>
                    <a:pt x="367030" y="86360"/>
                  </a:cubicBezTo>
                  <a:cubicBezTo>
                    <a:pt x="360680" y="76200"/>
                    <a:pt x="353060" y="67310"/>
                    <a:pt x="344170" y="59690"/>
                  </a:cubicBezTo>
                  <a:cubicBezTo>
                    <a:pt x="306070" y="21590"/>
                    <a:pt x="254000" y="0"/>
                    <a:pt x="201930" y="0"/>
                  </a:cubicBezTo>
                  <a:cubicBezTo>
                    <a:pt x="148590" y="0"/>
                    <a:pt x="96520" y="21590"/>
                    <a:pt x="59690" y="59690"/>
                  </a:cubicBezTo>
                  <a:cubicBezTo>
                    <a:pt x="21590" y="96520"/>
                    <a:pt x="0" y="148590"/>
                    <a:pt x="0" y="201930"/>
                  </a:cubicBezTo>
                  <a:cubicBezTo>
                    <a:pt x="0" y="255270"/>
                    <a:pt x="21590" y="307340"/>
                    <a:pt x="59690" y="344170"/>
                  </a:cubicBezTo>
                  <a:cubicBezTo>
                    <a:pt x="68580" y="353060"/>
                    <a:pt x="77470" y="359410"/>
                    <a:pt x="86360" y="367030"/>
                  </a:cubicBezTo>
                  <a:cubicBezTo>
                    <a:pt x="34290" y="403860"/>
                    <a:pt x="0" y="463550"/>
                    <a:pt x="0" y="532130"/>
                  </a:cubicBezTo>
                  <a:cubicBezTo>
                    <a:pt x="0" y="600710"/>
                    <a:pt x="34290" y="660400"/>
                    <a:pt x="86360" y="697230"/>
                  </a:cubicBezTo>
                  <a:cubicBezTo>
                    <a:pt x="34290" y="734060"/>
                    <a:pt x="0" y="793750"/>
                    <a:pt x="0" y="862330"/>
                  </a:cubicBezTo>
                  <a:cubicBezTo>
                    <a:pt x="0" y="930910"/>
                    <a:pt x="34290" y="990600"/>
                    <a:pt x="86360" y="1027430"/>
                  </a:cubicBezTo>
                  <a:cubicBezTo>
                    <a:pt x="34290" y="1064260"/>
                    <a:pt x="0" y="1123950"/>
                    <a:pt x="0" y="1192530"/>
                  </a:cubicBezTo>
                  <a:cubicBezTo>
                    <a:pt x="0" y="1261110"/>
                    <a:pt x="34290" y="1322070"/>
                    <a:pt x="86360" y="1357630"/>
                  </a:cubicBezTo>
                  <a:cubicBezTo>
                    <a:pt x="34290" y="1393190"/>
                    <a:pt x="0" y="1454150"/>
                    <a:pt x="0" y="1522730"/>
                  </a:cubicBezTo>
                  <a:cubicBezTo>
                    <a:pt x="0" y="1591310"/>
                    <a:pt x="34290" y="1651000"/>
                    <a:pt x="86360" y="1687830"/>
                  </a:cubicBezTo>
                  <a:cubicBezTo>
                    <a:pt x="34290" y="1724660"/>
                    <a:pt x="0" y="1784350"/>
                    <a:pt x="0" y="1852930"/>
                  </a:cubicBezTo>
                  <a:cubicBezTo>
                    <a:pt x="0" y="1921510"/>
                    <a:pt x="34290" y="1981200"/>
                    <a:pt x="86360" y="2018030"/>
                  </a:cubicBezTo>
                  <a:cubicBezTo>
                    <a:pt x="34290" y="2054860"/>
                    <a:pt x="0" y="2114550"/>
                    <a:pt x="0" y="2183130"/>
                  </a:cubicBezTo>
                  <a:cubicBezTo>
                    <a:pt x="0" y="2251710"/>
                    <a:pt x="34290" y="2311400"/>
                    <a:pt x="86360" y="2348230"/>
                  </a:cubicBezTo>
                  <a:cubicBezTo>
                    <a:pt x="34290" y="2385060"/>
                    <a:pt x="0" y="2444750"/>
                    <a:pt x="0" y="2513330"/>
                  </a:cubicBezTo>
                  <a:cubicBezTo>
                    <a:pt x="0" y="2581910"/>
                    <a:pt x="34290" y="2642870"/>
                    <a:pt x="86360" y="2678430"/>
                  </a:cubicBezTo>
                  <a:cubicBezTo>
                    <a:pt x="34290" y="2713990"/>
                    <a:pt x="0" y="2774950"/>
                    <a:pt x="0" y="2843530"/>
                  </a:cubicBezTo>
                  <a:cubicBezTo>
                    <a:pt x="0" y="2912110"/>
                    <a:pt x="34290" y="2971800"/>
                    <a:pt x="86360" y="3008630"/>
                  </a:cubicBezTo>
                  <a:cubicBezTo>
                    <a:pt x="34290" y="3045460"/>
                    <a:pt x="0" y="3105150"/>
                    <a:pt x="0" y="3173730"/>
                  </a:cubicBezTo>
                  <a:cubicBezTo>
                    <a:pt x="0" y="3242310"/>
                    <a:pt x="34290" y="3302000"/>
                    <a:pt x="86360" y="3338830"/>
                  </a:cubicBezTo>
                  <a:cubicBezTo>
                    <a:pt x="34290" y="3375660"/>
                    <a:pt x="0" y="3435350"/>
                    <a:pt x="0" y="3503930"/>
                  </a:cubicBezTo>
                  <a:cubicBezTo>
                    <a:pt x="0" y="3572510"/>
                    <a:pt x="34290" y="3633470"/>
                    <a:pt x="86360" y="3669030"/>
                  </a:cubicBezTo>
                  <a:cubicBezTo>
                    <a:pt x="34290" y="3705860"/>
                    <a:pt x="0" y="3766820"/>
                    <a:pt x="0" y="3834130"/>
                  </a:cubicBezTo>
                  <a:cubicBezTo>
                    <a:pt x="0" y="3901440"/>
                    <a:pt x="34290" y="3962400"/>
                    <a:pt x="86360" y="3999230"/>
                  </a:cubicBezTo>
                  <a:cubicBezTo>
                    <a:pt x="34290" y="4036060"/>
                    <a:pt x="0" y="4095750"/>
                    <a:pt x="0" y="4164330"/>
                  </a:cubicBezTo>
                  <a:cubicBezTo>
                    <a:pt x="0" y="4232910"/>
                    <a:pt x="34290" y="4292600"/>
                    <a:pt x="86360" y="4329430"/>
                  </a:cubicBezTo>
                  <a:cubicBezTo>
                    <a:pt x="34290" y="4366260"/>
                    <a:pt x="0" y="4425950"/>
                    <a:pt x="0" y="4494530"/>
                  </a:cubicBezTo>
                  <a:cubicBezTo>
                    <a:pt x="0" y="4563110"/>
                    <a:pt x="34290" y="4622800"/>
                    <a:pt x="86360" y="4659630"/>
                  </a:cubicBezTo>
                  <a:cubicBezTo>
                    <a:pt x="34290" y="4696460"/>
                    <a:pt x="0" y="4756150"/>
                    <a:pt x="0" y="4824730"/>
                  </a:cubicBezTo>
                  <a:cubicBezTo>
                    <a:pt x="0" y="4893310"/>
                    <a:pt x="34290" y="4954270"/>
                    <a:pt x="86360" y="4989830"/>
                  </a:cubicBezTo>
                  <a:cubicBezTo>
                    <a:pt x="34290" y="5025390"/>
                    <a:pt x="0" y="5086350"/>
                    <a:pt x="0" y="5154930"/>
                  </a:cubicBezTo>
                  <a:cubicBezTo>
                    <a:pt x="0" y="5223510"/>
                    <a:pt x="34290" y="5283200"/>
                    <a:pt x="86360" y="5320030"/>
                  </a:cubicBezTo>
                  <a:cubicBezTo>
                    <a:pt x="34290" y="5356860"/>
                    <a:pt x="0" y="5416550"/>
                    <a:pt x="0" y="5485130"/>
                  </a:cubicBezTo>
                  <a:cubicBezTo>
                    <a:pt x="0" y="5553710"/>
                    <a:pt x="34290" y="5613400"/>
                    <a:pt x="86360" y="5650230"/>
                  </a:cubicBezTo>
                  <a:cubicBezTo>
                    <a:pt x="34290" y="5687060"/>
                    <a:pt x="0" y="5746750"/>
                    <a:pt x="0" y="5815330"/>
                  </a:cubicBezTo>
                  <a:cubicBezTo>
                    <a:pt x="0" y="5883910"/>
                    <a:pt x="34290" y="5944870"/>
                    <a:pt x="86360" y="5980430"/>
                  </a:cubicBezTo>
                  <a:cubicBezTo>
                    <a:pt x="76200" y="5986780"/>
                    <a:pt x="67310" y="5994400"/>
                    <a:pt x="59690" y="6003290"/>
                  </a:cubicBezTo>
                  <a:cubicBezTo>
                    <a:pt x="22860" y="6041390"/>
                    <a:pt x="0" y="6093460"/>
                    <a:pt x="0" y="6145530"/>
                  </a:cubicBezTo>
                  <a:cubicBezTo>
                    <a:pt x="0" y="6198870"/>
                    <a:pt x="20320" y="6249670"/>
                    <a:pt x="59690" y="6287770"/>
                  </a:cubicBezTo>
                  <a:cubicBezTo>
                    <a:pt x="97790" y="6325870"/>
                    <a:pt x="148590" y="6347460"/>
                    <a:pt x="201930" y="6347460"/>
                  </a:cubicBezTo>
                  <a:cubicBezTo>
                    <a:pt x="256540" y="6347460"/>
                    <a:pt x="307340" y="6325870"/>
                    <a:pt x="344170" y="6287770"/>
                  </a:cubicBezTo>
                  <a:cubicBezTo>
                    <a:pt x="353060" y="6278880"/>
                    <a:pt x="359410" y="6269990"/>
                    <a:pt x="367030" y="6261100"/>
                  </a:cubicBezTo>
                  <a:cubicBezTo>
                    <a:pt x="403860" y="6313170"/>
                    <a:pt x="463550" y="6347460"/>
                    <a:pt x="532130" y="6347460"/>
                  </a:cubicBezTo>
                  <a:cubicBezTo>
                    <a:pt x="600710" y="6347460"/>
                    <a:pt x="660400" y="6313170"/>
                    <a:pt x="697230" y="6261100"/>
                  </a:cubicBezTo>
                  <a:cubicBezTo>
                    <a:pt x="734060" y="6313170"/>
                    <a:pt x="793750" y="6347460"/>
                    <a:pt x="862330" y="6347460"/>
                  </a:cubicBezTo>
                  <a:cubicBezTo>
                    <a:pt x="930910" y="6347460"/>
                    <a:pt x="990600" y="6313170"/>
                    <a:pt x="1027430" y="6261100"/>
                  </a:cubicBezTo>
                  <a:cubicBezTo>
                    <a:pt x="1064260" y="6313170"/>
                    <a:pt x="1123950" y="6347460"/>
                    <a:pt x="1192530" y="6347460"/>
                  </a:cubicBezTo>
                  <a:cubicBezTo>
                    <a:pt x="1261110" y="6347460"/>
                    <a:pt x="1320800" y="6313170"/>
                    <a:pt x="1357630" y="6261100"/>
                  </a:cubicBezTo>
                  <a:cubicBezTo>
                    <a:pt x="1394460" y="6313170"/>
                    <a:pt x="1455420" y="6347460"/>
                    <a:pt x="1522730" y="6347460"/>
                  </a:cubicBezTo>
                  <a:cubicBezTo>
                    <a:pt x="1591310" y="6347460"/>
                    <a:pt x="1651000" y="6313170"/>
                    <a:pt x="1687830" y="6261100"/>
                  </a:cubicBezTo>
                  <a:cubicBezTo>
                    <a:pt x="1724660" y="6313170"/>
                    <a:pt x="1784350" y="6347460"/>
                    <a:pt x="1852930" y="6347460"/>
                  </a:cubicBezTo>
                  <a:cubicBezTo>
                    <a:pt x="1921510" y="6347460"/>
                    <a:pt x="1981200" y="6313170"/>
                    <a:pt x="2018030" y="6261100"/>
                  </a:cubicBezTo>
                  <a:cubicBezTo>
                    <a:pt x="2054860" y="6313170"/>
                    <a:pt x="2114550" y="6347460"/>
                    <a:pt x="2183130" y="6347460"/>
                  </a:cubicBezTo>
                  <a:cubicBezTo>
                    <a:pt x="2251710" y="6347460"/>
                    <a:pt x="2311400" y="6313170"/>
                    <a:pt x="2348230" y="6261100"/>
                  </a:cubicBezTo>
                  <a:cubicBezTo>
                    <a:pt x="2385060" y="6313170"/>
                    <a:pt x="2444750" y="6347460"/>
                    <a:pt x="2513330" y="6347460"/>
                  </a:cubicBezTo>
                  <a:cubicBezTo>
                    <a:pt x="2581910" y="6347460"/>
                    <a:pt x="2642870" y="6313170"/>
                    <a:pt x="2678430" y="6261100"/>
                  </a:cubicBezTo>
                  <a:cubicBezTo>
                    <a:pt x="2715260" y="6313170"/>
                    <a:pt x="2776220" y="6347460"/>
                    <a:pt x="2843530" y="6347460"/>
                  </a:cubicBezTo>
                  <a:cubicBezTo>
                    <a:pt x="2912110" y="6347460"/>
                    <a:pt x="2971800" y="6313170"/>
                    <a:pt x="3008630" y="6261100"/>
                  </a:cubicBezTo>
                  <a:cubicBezTo>
                    <a:pt x="3045460" y="6313170"/>
                    <a:pt x="3105150" y="6347460"/>
                    <a:pt x="3173730" y="6347460"/>
                  </a:cubicBezTo>
                  <a:cubicBezTo>
                    <a:pt x="3242310" y="6347460"/>
                    <a:pt x="3302000" y="6313170"/>
                    <a:pt x="3338830" y="6261100"/>
                  </a:cubicBezTo>
                  <a:cubicBezTo>
                    <a:pt x="3375660" y="6313170"/>
                    <a:pt x="3435350" y="6347460"/>
                    <a:pt x="3503930" y="6347460"/>
                  </a:cubicBezTo>
                  <a:cubicBezTo>
                    <a:pt x="3572510" y="6347460"/>
                    <a:pt x="3632200" y="6313170"/>
                    <a:pt x="3669030" y="6261100"/>
                  </a:cubicBezTo>
                  <a:cubicBezTo>
                    <a:pt x="3705860" y="6313170"/>
                    <a:pt x="3765550" y="6347460"/>
                    <a:pt x="3834130" y="6347460"/>
                  </a:cubicBezTo>
                  <a:cubicBezTo>
                    <a:pt x="3902710" y="6347460"/>
                    <a:pt x="3963670" y="6313170"/>
                    <a:pt x="3999230" y="6261100"/>
                  </a:cubicBezTo>
                  <a:cubicBezTo>
                    <a:pt x="4036060" y="6313170"/>
                    <a:pt x="4095750" y="6347460"/>
                    <a:pt x="4164330" y="6347460"/>
                  </a:cubicBezTo>
                  <a:cubicBezTo>
                    <a:pt x="4232910" y="6347460"/>
                    <a:pt x="4292600" y="6313170"/>
                    <a:pt x="4329430" y="6261100"/>
                  </a:cubicBezTo>
                  <a:cubicBezTo>
                    <a:pt x="4366260" y="6313170"/>
                    <a:pt x="4425950" y="6347460"/>
                    <a:pt x="4494530" y="6347460"/>
                  </a:cubicBezTo>
                  <a:cubicBezTo>
                    <a:pt x="4563110" y="6347460"/>
                    <a:pt x="4622800" y="6313170"/>
                    <a:pt x="4659630" y="6261100"/>
                  </a:cubicBezTo>
                  <a:cubicBezTo>
                    <a:pt x="4696460" y="6313170"/>
                    <a:pt x="4756150" y="6347460"/>
                    <a:pt x="4824730" y="6347460"/>
                  </a:cubicBezTo>
                  <a:cubicBezTo>
                    <a:pt x="4893310" y="6347460"/>
                    <a:pt x="4954270" y="6313170"/>
                    <a:pt x="4989830" y="6261100"/>
                  </a:cubicBezTo>
                  <a:cubicBezTo>
                    <a:pt x="5026660" y="6313170"/>
                    <a:pt x="5087620" y="6347460"/>
                    <a:pt x="5154930" y="6347460"/>
                  </a:cubicBezTo>
                  <a:cubicBezTo>
                    <a:pt x="5223510" y="6347460"/>
                    <a:pt x="5283200" y="6313170"/>
                    <a:pt x="5320030" y="6261100"/>
                  </a:cubicBezTo>
                  <a:cubicBezTo>
                    <a:pt x="5356860" y="6313170"/>
                    <a:pt x="5416550" y="6347460"/>
                    <a:pt x="5485130" y="6347460"/>
                  </a:cubicBezTo>
                  <a:cubicBezTo>
                    <a:pt x="5553710" y="6347460"/>
                    <a:pt x="5613400" y="6313170"/>
                    <a:pt x="5650230" y="6261100"/>
                  </a:cubicBezTo>
                  <a:cubicBezTo>
                    <a:pt x="5687060" y="6313170"/>
                    <a:pt x="5746750" y="6347460"/>
                    <a:pt x="5815330" y="6347460"/>
                  </a:cubicBezTo>
                  <a:cubicBezTo>
                    <a:pt x="5883910" y="6347460"/>
                    <a:pt x="5943600" y="6313170"/>
                    <a:pt x="5980430" y="6261100"/>
                  </a:cubicBezTo>
                  <a:cubicBezTo>
                    <a:pt x="5986780" y="6271260"/>
                    <a:pt x="5994400" y="6280150"/>
                    <a:pt x="6003290" y="6287770"/>
                  </a:cubicBezTo>
                  <a:cubicBezTo>
                    <a:pt x="6041390" y="6325870"/>
                    <a:pt x="6092190" y="6347460"/>
                    <a:pt x="6145530" y="6347460"/>
                  </a:cubicBezTo>
                  <a:cubicBezTo>
                    <a:pt x="6198870" y="6347460"/>
                    <a:pt x="6249670" y="6325870"/>
                    <a:pt x="6287770" y="6287770"/>
                  </a:cubicBezTo>
                  <a:cubicBezTo>
                    <a:pt x="6325870" y="6249670"/>
                    <a:pt x="6347460" y="6198870"/>
                    <a:pt x="6347460" y="6145530"/>
                  </a:cubicBezTo>
                  <a:cubicBezTo>
                    <a:pt x="6347460" y="6092190"/>
                    <a:pt x="6325870" y="6040120"/>
                    <a:pt x="6287770" y="6003290"/>
                  </a:cubicBezTo>
                  <a:cubicBezTo>
                    <a:pt x="6278880" y="5994400"/>
                    <a:pt x="6269990" y="5988050"/>
                    <a:pt x="6261100" y="5980430"/>
                  </a:cubicBezTo>
                  <a:cubicBezTo>
                    <a:pt x="6313170" y="5943600"/>
                    <a:pt x="6347460" y="5883910"/>
                    <a:pt x="6347460" y="5815330"/>
                  </a:cubicBezTo>
                  <a:cubicBezTo>
                    <a:pt x="6347460" y="5746750"/>
                    <a:pt x="6313170" y="5687060"/>
                    <a:pt x="6261100" y="5650230"/>
                  </a:cubicBezTo>
                  <a:cubicBezTo>
                    <a:pt x="6313170" y="5613400"/>
                    <a:pt x="6347460" y="5553710"/>
                    <a:pt x="6347460" y="5485130"/>
                  </a:cubicBezTo>
                  <a:cubicBezTo>
                    <a:pt x="6347460" y="5416550"/>
                    <a:pt x="6313170" y="5356860"/>
                    <a:pt x="6261100" y="5320030"/>
                  </a:cubicBezTo>
                  <a:cubicBezTo>
                    <a:pt x="6313170" y="5283200"/>
                    <a:pt x="6347460" y="5223510"/>
                    <a:pt x="6347460" y="5154930"/>
                  </a:cubicBezTo>
                  <a:cubicBezTo>
                    <a:pt x="6347460" y="5086350"/>
                    <a:pt x="6313170" y="5025390"/>
                    <a:pt x="6261100" y="4989830"/>
                  </a:cubicBezTo>
                  <a:cubicBezTo>
                    <a:pt x="6313170" y="4953000"/>
                    <a:pt x="6347460" y="4892040"/>
                    <a:pt x="6347460" y="4824730"/>
                  </a:cubicBezTo>
                  <a:cubicBezTo>
                    <a:pt x="6347460" y="4756150"/>
                    <a:pt x="6313170" y="4696460"/>
                    <a:pt x="6261100" y="4659630"/>
                  </a:cubicBezTo>
                  <a:cubicBezTo>
                    <a:pt x="6313170" y="4622800"/>
                    <a:pt x="6347460" y="4563110"/>
                    <a:pt x="6347460" y="4494530"/>
                  </a:cubicBezTo>
                  <a:cubicBezTo>
                    <a:pt x="6347460" y="4425950"/>
                    <a:pt x="6313170" y="4366260"/>
                    <a:pt x="6261100" y="4329430"/>
                  </a:cubicBezTo>
                  <a:cubicBezTo>
                    <a:pt x="6313170" y="4292600"/>
                    <a:pt x="6347460" y="4232910"/>
                    <a:pt x="6347460" y="4164330"/>
                  </a:cubicBezTo>
                  <a:cubicBezTo>
                    <a:pt x="6347460" y="4095750"/>
                    <a:pt x="6313170" y="4036060"/>
                    <a:pt x="6261100" y="3999230"/>
                  </a:cubicBezTo>
                  <a:cubicBezTo>
                    <a:pt x="6313170" y="3962400"/>
                    <a:pt x="6347460" y="3901440"/>
                    <a:pt x="6347460" y="3834130"/>
                  </a:cubicBezTo>
                  <a:cubicBezTo>
                    <a:pt x="6347460" y="3765550"/>
                    <a:pt x="6313170" y="3704590"/>
                    <a:pt x="6261100" y="3669030"/>
                  </a:cubicBezTo>
                  <a:cubicBezTo>
                    <a:pt x="6313170" y="3632200"/>
                    <a:pt x="6347460" y="3572510"/>
                    <a:pt x="6347460" y="3503930"/>
                  </a:cubicBezTo>
                  <a:cubicBezTo>
                    <a:pt x="6347460" y="3435350"/>
                    <a:pt x="6313170" y="3375660"/>
                    <a:pt x="6261100" y="3338830"/>
                  </a:cubicBezTo>
                  <a:cubicBezTo>
                    <a:pt x="6313170" y="3302000"/>
                    <a:pt x="6347460" y="3242310"/>
                    <a:pt x="6347460" y="3173730"/>
                  </a:cubicBezTo>
                  <a:cubicBezTo>
                    <a:pt x="6347460" y="3105150"/>
                    <a:pt x="6313170" y="3045460"/>
                    <a:pt x="6261100" y="3008630"/>
                  </a:cubicBezTo>
                  <a:cubicBezTo>
                    <a:pt x="6313170" y="2971800"/>
                    <a:pt x="6347460" y="2912110"/>
                    <a:pt x="6347460" y="2843530"/>
                  </a:cubicBezTo>
                  <a:cubicBezTo>
                    <a:pt x="6347460" y="2774950"/>
                    <a:pt x="6313170" y="2713990"/>
                    <a:pt x="6261100" y="2678430"/>
                  </a:cubicBezTo>
                  <a:cubicBezTo>
                    <a:pt x="6313170" y="2641600"/>
                    <a:pt x="6347460" y="2580640"/>
                    <a:pt x="6347460" y="2513330"/>
                  </a:cubicBezTo>
                  <a:cubicBezTo>
                    <a:pt x="6347460" y="2444750"/>
                    <a:pt x="6313170" y="2383790"/>
                    <a:pt x="6261100" y="2348230"/>
                  </a:cubicBezTo>
                  <a:cubicBezTo>
                    <a:pt x="6313170" y="2311400"/>
                    <a:pt x="6347460" y="2251710"/>
                    <a:pt x="6347460" y="2183130"/>
                  </a:cubicBezTo>
                  <a:cubicBezTo>
                    <a:pt x="6347460" y="2114550"/>
                    <a:pt x="6313170" y="2054860"/>
                    <a:pt x="6261100" y="2018030"/>
                  </a:cubicBezTo>
                  <a:cubicBezTo>
                    <a:pt x="6313170" y="1981200"/>
                    <a:pt x="6347460" y="1921510"/>
                    <a:pt x="6347460" y="1852930"/>
                  </a:cubicBezTo>
                  <a:cubicBezTo>
                    <a:pt x="6347460" y="1784350"/>
                    <a:pt x="6313170" y="1724660"/>
                    <a:pt x="6261100" y="1687830"/>
                  </a:cubicBezTo>
                  <a:cubicBezTo>
                    <a:pt x="6313170" y="1651000"/>
                    <a:pt x="6347460" y="1591310"/>
                    <a:pt x="6347460" y="1522730"/>
                  </a:cubicBezTo>
                  <a:cubicBezTo>
                    <a:pt x="6347460" y="1454150"/>
                    <a:pt x="6313170" y="1393190"/>
                    <a:pt x="6261100" y="1357630"/>
                  </a:cubicBezTo>
                  <a:cubicBezTo>
                    <a:pt x="6313170" y="1322070"/>
                    <a:pt x="6347460" y="1261110"/>
                    <a:pt x="6347460" y="1192530"/>
                  </a:cubicBezTo>
                  <a:cubicBezTo>
                    <a:pt x="6347460" y="1123950"/>
                    <a:pt x="6313170" y="1064260"/>
                    <a:pt x="6261100" y="1027430"/>
                  </a:cubicBezTo>
                  <a:cubicBezTo>
                    <a:pt x="6313170" y="990600"/>
                    <a:pt x="6347460" y="930910"/>
                    <a:pt x="6347460" y="862330"/>
                  </a:cubicBezTo>
                  <a:cubicBezTo>
                    <a:pt x="6347460" y="793750"/>
                    <a:pt x="6313170" y="734060"/>
                    <a:pt x="6261100" y="697230"/>
                  </a:cubicBezTo>
                  <a:cubicBezTo>
                    <a:pt x="6315710" y="660400"/>
                    <a:pt x="6350000" y="600710"/>
                    <a:pt x="6350000" y="532130"/>
                  </a:cubicBezTo>
                  <a:close/>
                </a:path>
              </a:pathLst>
            </a:custGeom>
            <a:solidFill>
              <a:srgbClr val="FFFFFF"/>
            </a:solidFill>
          </p:spPr>
        </p:sp>
        <p:sp>
          <p:nvSpPr>
            <p:cNvPr name="Freeform 7" id="7"/>
            <p:cNvSpPr/>
            <p:nvPr/>
          </p:nvSpPr>
          <p:spPr>
            <a:xfrm flipH="false" flipV="false" rot="0">
              <a:off x="358140" y="358140"/>
              <a:ext cx="5632450" cy="5633720"/>
            </a:xfrm>
            <a:custGeom>
              <a:avLst/>
              <a:gdLst/>
              <a:ahLst/>
              <a:cxnLst/>
              <a:rect r="r" b="b" t="t" l="l"/>
              <a:pathLst>
                <a:path h="5633720" w="5632450">
                  <a:moveTo>
                    <a:pt x="0" y="0"/>
                  </a:moveTo>
                  <a:lnTo>
                    <a:pt x="5632450" y="0"/>
                  </a:lnTo>
                  <a:lnTo>
                    <a:pt x="5632450" y="5633720"/>
                  </a:lnTo>
                  <a:lnTo>
                    <a:pt x="0" y="5633720"/>
                  </a:lnTo>
                  <a:close/>
                </a:path>
              </a:pathLst>
            </a:custGeom>
            <a:blipFill>
              <a:blip r:embed="rId2"/>
              <a:stretch>
                <a:fillRect l="-24923" t="0" r="-24923" b="0"/>
              </a:stretch>
            </a:blipFill>
          </p:spPr>
        </p:sp>
      </p:grpSp>
      <p:grpSp>
        <p:nvGrpSpPr>
          <p:cNvPr name="Group 8" id="8"/>
          <p:cNvGrpSpPr>
            <a:grpSpLocks noChangeAspect="true"/>
          </p:cNvGrpSpPr>
          <p:nvPr/>
        </p:nvGrpSpPr>
        <p:grpSpPr>
          <a:xfrm rot="0">
            <a:off x="4382143" y="6215070"/>
            <a:ext cx="2509757" cy="2509757"/>
            <a:chOff x="0" y="0"/>
            <a:chExt cx="6350000" cy="6350000"/>
          </a:xfrm>
        </p:grpSpPr>
        <p:sp>
          <p:nvSpPr>
            <p:cNvPr name="Freeform 9" id="9"/>
            <p:cNvSpPr/>
            <p:nvPr/>
          </p:nvSpPr>
          <p:spPr>
            <a:xfrm flipH="false" flipV="false" rot="0">
              <a:off x="0" y="0"/>
              <a:ext cx="6350000" cy="6347460"/>
            </a:xfrm>
            <a:custGeom>
              <a:avLst/>
              <a:gdLst/>
              <a:ahLst/>
              <a:cxnLst/>
              <a:rect r="r" b="b" t="t" l="l"/>
              <a:pathLst>
                <a:path h="6347460" w="6350000">
                  <a:moveTo>
                    <a:pt x="6350000" y="532130"/>
                  </a:moveTo>
                  <a:cubicBezTo>
                    <a:pt x="6350000" y="463550"/>
                    <a:pt x="6315710" y="402590"/>
                    <a:pt x="6263640" y="367030"/>
                  </a:cubicBezTo>
                  <a:cubicBezTo>
                    <a:pt x="6273800" y="360680"/>
                    <a:pt x="6282690" y="353060"/>
                    <a:pt x="6290310" y="344170"/>
                  </a:cubicBezTo>
                  <a:cubicBezTo>
                    <a:pt x="6328410" y="306070"/>
                    <a:pt x="6350000" y="255270"/>
                    <a:pt x="6350000" y="201930"/>
                  </a:cubicBezTo>
                  <a:cubicBezTo>
                    <a:pt x="6350000" y="148590"/>
                    <a:pt x="6328410" y="96520"/>
                    <a:pt x="6290310" y="59690"/>
                  </a:cubicBezTo>
                  <a:cubicBezTo>
                    <a:pt x="6252210" y="21590"/>
                    <a:pt x="6200140" y="0"/>
                    <a:pt x="6148070" y="0"/>
                  </a:cubicBezTo>
                  <a:cubicBezTo>
                    <a:pt x="6094730" y="0"/>
                    <a:pt x="6042660" y="21590"/>
                    <a:pt x="6005830" y="59690"/>
                  </a:cubicBezTo>
                  <a:cubicBezTo>
                    <a:pt x="5996940" y="68580"/>
                    <a:pt x="5990590" y="77470"/>
                    <a:pt x="5982970" y="86360"/>
                  </a:cubicBezTo>
                  <a:cubicBezTo>
                    <a:pt x="5946140" y="34290"/>
                    <a:pt x="5886450" y="0"/>
                    <a:pt x="5817870" y="0"/>
                  </a:cubicBezTo>
                  <a:cubicBezTo>
                    <a:pt x="5749290" y="0"/>
                    <a:pt x="5689600" y="34290"/>
                    <a:pt x="5652770" y="86360"/>
                  </a:cubicBezTo>
                  <a:cubicBezTo>
                    <a:pt x="5615940" y="34290"/>
                    <a:pt x="5556250" y="0"/>
                    <a:pt x="5487670" y="0"/>
                  </a:cubicBezTo>
                  <a:cubicBezTo>
                    <a:pt x="5419090" y="0"/>
                    <a:pt x="5359400" y="34290"/>
                    <a:pt x="5322570" y="86360"/>
                  </a:cubicBezTo>
                  <a:cubicBezTo>
                    <a:pt x="5285740" y="34290"/>
                    <a:pt x="5226050" y="0"/>
                    <a:pt x="5157470" y="0"/>
                  </a:cubicBezTo>
                  <a:cubicBezTo>
                    <a:pt x="5088890" y="0"/>
                    <a:pt x="5027930" y="34290"/>
                    <a:pt x="4992370" y="86360"/>
                  </a:cubicBezTo>
                  <a:cubicBezTo>
                    <a:pt x="4955540" y="34290"/>
                    <a:pt x="4894580" y="0"/>
                    <a:pt x="4827270" y="0"/>
                  </a:cubicBezTo>
                  <a:cubicBezTo>
                    <a:pt x="4758690" y="0"/>
                    <a:pt x="4699000" y="34290"/>
                    <a:pt x="4662170" y="86360"/>
                  </a:cubicBezTo>
                  <a:cubicBezTo>
                    <a:pt x="4625340" y="34290"/>
                    <a:pt x="4565650" y="0"/>
                    <a:pt x="4497070" y="0"/>
                  </a:cubicBezTo>
                  <a:cubicBezTo>
                    <a:pt x="4428490" y="0"/>
                    <a:pt x="4368800" y="34290"/>
                    <a:pt x="4331970" y="86360"/>
                  </a:cubicBezTo>
                  <a:cubicBezTo>
                    <a:pt x="4295140" y="34290"/>
                    <a:pt x="4235450" y="0"/>
                    <a:pt x="4166870" y="0"/>
                  </a:cubicBezTo>
                  <a:cubicBezTo>
                    <a:pt x="4098290" y="0"/>
                    <a:pt x="4038600" y="34290"/>
                    <a:pt x="4001770" y="86360"/>
                  </a:cubicBezTo>
                  <a:cubicBezTo>
                    <a:pt x="3964940" y="34290"/>
                    <a:pt x="3903980" y="0"/>
                    <a:pt x="3836670" y="0"/>
                  </a:cubicBezTo>
                  <a:cubicBezTo>
                    <a:pt x="3768090" y="0"/>
                    <a:pt x="3707130" y="34290"/>
                    <a:pt x="3671570" y="86360"/>
                  </a:cubicBezTo>
                  <a:cubicBezTo>
                    <a:pt x="3634740" y="34290"/>
                    <a:pt x="3575050" y="0"/>
                    <a:pt x="3506470" y="0"/>
                  </a:cubicBezTo>
                  <a:cubicBezTo>
                    <a:pt x="3437890" y="0"/>
                    <a:pt x="3378200" y="34290"/>
                    <a:pt x="3341370" y="86360"/>
                  </a:cubicBezTo>
                  <a:cubicBezTo>
                    <a:pt x="3304540" y="34290"/>
                    <a:pt x="3244850" y="0"/>
                    <a:pt x="3176270" y="0"/>
                  </a:cubicBezTo>
                  <a:cubicBezTo>
                    <a:pt x="3107690" y="0"/>
                    <a:pt x="3048000" y="34290"/>
                    <a:pt x="3011170" y="86360"/>
                  </a:cubicBezTo>
                  <a:cubicBezTo>
                    <a:pt x="2974340" y="34290"/>
                    <a:pt x="2914650" y="0"/>
                    <a:pt x="2846070" y="0"/>
                  </a:cubicBezTo>
                  <a:cubicBezTo>
                    <a:pt x="2777490" y="0"/>
                    <a:pt x="2716530" y="34290"/>
                    <a:pt x="2680970" y="86360"/>
                  </a:cubicBezTo>
                  <a:cubicBezTo>
                    <a:pt x="2644140" y="34290"/>
                    <a:pt x="2583180" y="0"/>
                    <a:pt x="2515870" y="0"/>
                  </a:cubicBezTo>
                  <a:cubicBezTo>
                    <a:pt x="2447290" y="0"/>
                    <a:pt x="2387600" y="34290"/>
                    <a:pt x="2350770" y="86360"/>
                  </a:cubicBezTo>
                  <a:cubicBezTo>
                    <a:pt x="2313940" y="34290"/>
                    <a:pt x="2254250" y="0"/>
                    <a:pt x="2185670" y="0"/>
                  </a:cubicBezTo>
                  <a:cubicBezTo>
                    <a:pt x="2117090" y="0"/>
                    <a:pt x="2057400" y="34290"/>
                    <a:pt x="2020570" y="86360"/>
                  </a:cubicBezTo>
                  <a:cubicBezTo>
                    <a:pt x="1983740" y="34290"/>
                    <a:pt x="1924050" y="0"/>
                    <a:pt x="1855470" y="0"/>
                  </a:cubicBezTo>
                  <a:cubicBezTo>
                    <a:pt x="1786890" y="0"/>
                    <a:pt x="1727200" y="34290"/>
                    <a:pt x="1690370" y="86360"/>
                  </a:cubicBezTo>
                  <a:cubicBezTo>
                    <a:pt x="1653540" y="34290"/>
                    <a:pt x="1593850" y="0"/>
                    <a:pt x="1525270" y="0"/>
                  </a:cubicBezTo>
                  <a:cubicBezTo>
                    <a:pt x="1456690" y="0"/>
                    <a:pt x="1395730" y="34290"/>
                    <a:pt x="1360170" y="86360"/>
                  </a:cubicBezTo>
                  <a:cubicBezTo>
                    <a:pt x="1324610" y="34290"/>
                    <a:pt x="1263650" y="0"/>
                    <a:pt x="1195070" y="0"/>
                  </a:cubicBezTo>
                  <a:cubicBezTo>
                    <a:pt x="1126490" y="0"/>
                    <a:pt x="1066800" y="34290"/>
                    <a:pt x="1029970" y="86360"/>
                  </a:cubicBezTo>
                  <a:cubicBezTo>
                    <a:pt x="990600" y="34290"/>
                    <a:pt x="930910" y="0"/>
                    <a:pt x="862330" y="0"/>
                  </a:cubicBezTo>
                  <a:cubicBezTo>
                    <a:pt x="793750" y="0"/>
                    <a:pt x="734060" y="34290"/>
                    <a:pt x="697230" y="86360"/>
                  </a:cubicBezTo>
                  <a:cubicBezTo>
                    <a:pt x="660400" y="34290"/>
                    <a:pt x="600710" y="0"/>
                    <a:pt x="532130" y="0"/>
                  </a:cubicBezTo>
                  <a:cubicBezTo>
                    <a:pt x="463550" y="0"/>
                    <a:pt x="402590" y="34290"/>
                    <a:pt x="367030" y="86360"/>
                  </a:cubicBezTo>
                  <a:cubicBezTo>
                    <a:pt x="360680" y="76200"/>
                    <a:pt x="353060" y="67310"/>
                    <a:pt x="344170" y="59690"/>
                  </a:cubicBezTo>
                  <a:cubicBezTo>
                    <a:pt x="306070" y="21590"/>
                    <a:pt x="254000" y="0"/>
                    <a:pt x="201930" y="0"/>
                  </a:cubicBezTo>
                  <a:cubicBezTo>
                    <a:pt x="148590" y="0"/>
                    <a:pt x="96520" y="21590"/>
                    <a:pt x="59690" y="59690"/>
                  </a:cubicBezTo>
                  <a:cubicBezTo>
                    <a:pt x="21590" y="96520"/>
                    <a:pt x="0" y="148590"/>
                    <a:pt x="0" y="201930"/>
                  </a:cubicBezTo>
                  <a:cubicBezTo>
                    <a:pt x="0" y="255270"/>
                    <a:pt x="21590" y="307340"/>
                    <a:pt x="59690" y="344170"/>
                  </a:cubicBezTo>
                  <a:cubicBezTo>
                    <a:pt x="68580" y="353060"/>
                    <a:pt x="77470" y="359410"/>
                    <a:pt x="86360" y="367030"/>
                  </a:cubicBezTo>
                  <a:cubicBezTo>
                    <a:pt x="34290" y="403860"/>
                    <a:pt x="0" y="463550"/>
                    <a:pt x="0" y="532130"/>
                  </a:cubicBezTo>
                  <a:cubicBezTo>
                    <a:pt x="0" y="600710"/>
                    <a:pt x="34290" y="660400"/>
                    <a:pt x="86360" y="697230"/>
                  </a:cubicBezTo>
                  <a:cubicBezTo>
                    <a:pt x="34290" y="734060"/>
                    <a:pt x="0" y="793750"/>
                    <a:pt x="0" y="862330"/>
                  </a:cubicBezTo>
                  <a:cubicBezTo>
                    <a:pt x="0" y="930910"/>
                    <a:pt x="34290" y="990600"/>
                    <a:pt x="86360" y="1027430"/>
                  </a:cubicBezTo>
                  <a:cubicBezTo>
                    <a:pt x="34290" y="1064260"/>
                    <a:pt x="0" y="1123950"/>
                    <a:pt x="0" y="1192530"/>
                  </a:cubicBezTo>
                  <a:cubicBezTo>
                    <a:pt x="0" y="1261110"/>
                    <a:pt x="34290" y="1322070"/>
                    <a:pt x="86360" y="1357630"/>
                  </a:cubicBezTo>
                  <a:cubicBezTo>
                    <a:pt x="34290" y="1393190"/>
                    <a:pt x="0" y="1454150"/>
                    <a:pt x="0" y="1522730"/>
                  </a:cubicBezTo>
                  <a:cubicBezTo>
                    <a:pt x="0" y="1591310"/>
                    <a:pt x="34290" y="1651000"/>
                    <a:pt x="86360" y="1687830"/>
                  </a:cubicBezTo>
                  <a:cubicBezTo>
                    <a:pt x="34290" y="1724660"/>
                    <a:pt x="0" y="1784350"/>
                    <a:pt x="0" y="1852930"/>
                  </a:cubicBezTo>
                  <a:cubicBezTo>
                    <a:pt x="0" y="1921510"/>
                    <a:pt x="34290" y="1981200"/>
                    <a:pt x="86360" y="2018030"/>
                  </a:cubicBezTo>
                  <a:cubicBezTo>
                    <a:pt x="34290" y="2054860"/>
                    <a:pt x="0" y="2114550"/>
                    <a:pt x="0" y="2183130"/>
                  </a:cubicBezTo>
                  <a:cubicBezTo>
                    <a:pt x="0" y="2251710"/>
                    <a:pt x="34290" y="2311400"/>
                    <a:pt x="86360" y="2348230"/>
                  </a:cubicBezTo>
                  <a:cubicBezTo>
                    <a:pt x="34290" y="2385060"/>
                    <a:pt x="0" y="2444750"/>
                    <a:pt x="0" y="2513330"/>
                  </a:cubicBezTo>
                  <a:cubicBezTo>
                    <a:pt x="0" y="2581910"/>
                    <a:pt x="34290" y="2642870"/>
                    <a:pt x="86360" y="2678430"/>
                  </a:cubicBezTo>
                  <a:cubicBezTo>
                    <a:pt x="34290" y="2713990"/>
                    <a:pt x="0" y="2774950"/>
                    <a:pt x="0" y="2843530"/>
                  </a:cubicBezTo>
                  <a:cubicBezTo>
                    <a:pt x="0" y="2912110"/>
                    <a:pt x="34290" y="2971800"/>
                    <a:pt x="86360" y="3008630"/>
                  </a:cubicBezTo>
                  <a:cubicBezTo>
                    <a:pt x="34290" y="3045460"/>
                    <a:pt x="0" y="3105150"/>
                    <a:pt x="0" y="3173730"/>
                  </a:cubicBezTo>
                  <a:cubicBezTo>
                    <a:pt x="0" y="3242310"/>
                    <a:pt x="34290" y="3302000"/>
                    <a:pt x="86360" y="3338830"/>
                  </a:cubicBezTo>
                  <a:cubicBezTo>
                    <a:pt x="34290" y="3375660"/>
                    <a:pt x="0" y="3435350"/>
                    <a:pt x="0" y="3503930"/>
                  </a:cubicBezTo>
                  <a:cubicBezTo>
                    <a:pt x="0" y="3572510"/>
                    <a:pt x="34290" y="3633470"/>
                    <a:pt x="86360" y="3669030"/>
                  </a:cubicBezTo>
                  <a:cubicBezTo>
                    <a:pt x="34290" y="3705860"/>
                    <a:pt x="0" y="3766820"/>
                    <a:pt x="0" y="3834130"/>
                  </a:cubicBezTo>
                  <a:cubicBezTo>
                    <a:pt x="0" y="3901440"/>
                    <a:pt x="34290" y="3962400"/>
                    <a:pt x="86360" y="3999230"/>
                  </a:cubicBezTo>
                  <a:cubicBezTo>
                    <a:pt x="34290" y="4036060"/>
                    <a:pt x="0" y="4095750"/>
                    <a:pt x="0" y="4164330"/>
                  </a:cubicBezTo>
                  <a:cubicBezTo>
                    <a:pt x="0" y="4232910"/>
                    <a:pt x="34290" y="4292600"/>
                    <a:pt x="86360" y="4329430"/>
                  </a:cubicBezTo>
                  <a:cubicBezTo>
                    <a:pt x="34290" y="4366260"/>
                    <a:pt x="0" y="4425950"/>
                    <a:pt x="0" y="4494530"/>
                  </a:cubicBezTo>
                  <a:cubicBezTo>
                    <a:pt x="0" y="4563110"/>
                    <a:pt x="34290" y="4622800"/>
                    <a:pt x="86360" y="4659630"/>
                  </a:cubicBezTo>
                  <a:cubicBezTo>
                    <a:pt x="34290" y="4696460"/>
                    <a:pt x="0" y="4756150"/>
                    <a:pt x="0" y="4824730"/>
                  </a:cubicBezTo>
                  <a:cubicBezTo>
                    <a:pt x="0" y="4893310"/>
                    <a:pt x="34290" y="4954270"/>
                    <a:pt x="86360" y="4989830"/>
                  </a:cubicBezTo>
                  <a:cubicBezTo>
                    <a:pt x="34290" y="5025390"/>
                    <a:pt x="0" y="5086350"/>
                    <a:pt x="0" y="5154930"/>
                  </a:cubicBezTo>
                  <a:cubicBezTo>
                    <a:pt x="0" y="5223510"/>
                    <a:pt x="34290" y="5283200"/>
                    <a:pt x="86360" y="5320030"/>
                  </a:cubicBezTo>
                  <a:cubicBezTo>
                    <a:pt x="34290" y="5356860"/>
                    <a:pt x="0" y="5416550"/>
                    <a:pt x="0" y="5485130"/>
                  </a:cubicBezTo>
                  <a:cubicBezTo>
                    <a:pt x="0" y="5553710"/>
                    <a:pt x="34290" y="5613400"/>
                    <a:pt x="86360" y="5650230"/>
                  </a:cubicBezTo>
                  <a:cubicBezTo>
                    <a:pt x="34290" y="5687060"/>
                    <a:pt x="0" y="5746750"/>
                    <a:pt x="0" y="5815330"/>
                  </a:cubicBezTo>
                  <a:cubicBezTo>
                    <a:pt x="0" y="5883910"/>
                    <a:pt x="34290" y="5944870"/>
                    <a:pt x="86360" y="5980430"/>
                  </a:cubicBezTo>
                  <a:cubicBezTo>
                    <a:pt x="76200" y="5986780"/>
                    <a:pt x="67310" y="5994400"/>
                    <a:pt x="59690" y="6003290"/>
                  </a:cubicBezTo>
                  <a:cubicBezTo>
                    <a:pt x="22860" y="6041390"/>
                    <a:pt x="0" y="6093460"/>
                    <a:pt x="0" y="6145530"/>
                  </a:cubicBezTo>
                  <a:cubicBezTo>
                    <a:pt x="0" y="6198870"/>
                    <a:pt x="20320" y="6249670"/>
                    <a:pt x="59690" y="6287770"/>
                  </a:cubicBezTo>
                  <a:cubicBezTo>
                    <a:pt x="97790" y="6325870"/>
                    <a:pt x="148590" y="6347460"/>
                    <a:pt x="201930" y="6347460"/>
                  </a:cubicBezTo>
                  <a:cubicBezTo>
                    <a:pt x="256540" y="6347460"/>
                    <a:pt x="307340" y="6325870"/>
                    <a:pt x="344170" y="6287770"/>
                  </a:cubicBezTo>
                  <a:cubicBezTo>
                    <a:pt x="353060" y="6278880"/>
                    <a:pt x="359410" y="6269990"/>
                    <a:pt x="367030" y="6261100"/>
                  </a:cubicBezTo>
                  <a:cubicBezTo>
                    <a:pt x="403860" y="6313170"/>
                    <a:pt x="463550" y="6347460"/>
                    <a:pt x="532130" y="6347460"/>
                  </a:cubicBezTo>
                  <a:cubicBezTo>
                    <a:pt x="600710" y="6347460"/>
                    <a:pt x="660400" y="6313170"/>
                    <a:pt x="697230" y="6261100"/>
                  </a:cubicBezTo>
                  <a:cubicBezTo>
                    <a:pt x="734060" y="6313170"/>
                    <a:pt x="793750" y="6347460"/>
                    <a:pt x="862330" y="6347460"/>
                  </a:cubicBezTo>
                  <a:cubicBezTo>
                    <a:pt x="930910" y="6347460"/>
                    <a:pt x="990600" y="6313170"/>
                    <a:pt x="1027430" y="6261100"/>
                  </a:cubicBezTo>
                  <a:cubicBezTo>
                    <a:pt x="1064260" y="6313170"/>
                    <a:pt x="1123950" y="6347460"/>
                    <a:pt x="1192530" y="6347460"/>
                  </a:cubicBezTo>
                  <a:cubicBezTo>
                    <a:pt x="1261110" y="6347460"/>
                    <a:pt x="1320800" y="6313170"/>
                    <a:pt x="1357630" y="6261100"/>
                  </a:cubicBezTo>
                  <a:cubicBezTo>
                    <a:pt x="1394460" y="6313170"/>
                    <a:pt x="1455420" y="6347460"/>
                    <a:pt x="1522730" y="6347460"/>
                  </a:cubicBezTo>
                  <a:cubicBezTo>
                    <a:pt x="1591310" y="6347460"/>
                    <a:pt x="1651000" y="6313170"/>
                    <a:pt x="1687830" y="6261100"/>
                  </a:cubicBezTo>
                  <a:cubicBezTo>
                    <a:pt x="1724660" y="6313170"/>
                    <a:pt x="1784350" y="6347460"/>
                    <a:pt x="1852930" y="6347460"/>
                  </a:cubicBezTo>
                  <a:cubicBezTo>
                    <a:pt x="1921510" y="6347460"/>
                    <a:pt x="1981200" y="6313170"/>
                    <a:pt x="2018030" y="6261100"/>
                  </a:cubicBezTo>
                  <a:cubicBezTo>
                    <a:pt x="2054860" y="6313170"/>
                    <a:pt x="2114550" y="6347460"/>
                    <a:pt x="2183130" y="6347460"/>
                  </a:cubicBezTo>
                  <a:cubicBezTo>
                    <a:pt x="2251710" y="6347460"/>
                    <a:pt x="2311400" y="6313170"/>
                    <a:pt x="2348230" y="6261100"/>
                  </a:cubicBezTo>
                  <a:cubicBezTo>
                    <a:pt x="2385060" y="6313170"/>
                    <a:pt x="2444750" y="6347460"/>
                    <a:pt x="2513330" y="6347460"/>
                  </a:cubicBezTo>
                  <a:cubicBezTo>
                    <a:pt x="2581910" y="6347460"/>
                    <a:pt x="2642870" y="6313170"/>
                    <a:pt x="2678430" y="6261100"/>
                  </a:cubicBezTo>
                  <a:cubicBezTo>
                    <a:pt x="2715260" y="6313170"/>
                    <a:pt x="2776220" y="6347460"/>
                    <a:pt x="2843530" y="6347460"/>
                  </a:cubicBezTo>
                  <a:cubicBezTo>
                    <a:pt x="2912110" y="6347460"/>
                    <a:pt x="2971800" y="6313170"/>
                    <a:pt x="3008630" y="6261100"/>
                  </a:cubicBezTo>
                  <a:cubicBezTo>
                    <a:pt x="3045460" y="6313170"/>
                    <a:pt x="3105150" y="6347460"/>
                    <a:pt x="3173730" y="6347460"/>
                  </a:cubicBezTo>
                  <a:cubicBezTo>
                    <a:pt x="3242310" y="6347460"/>
                    <a:pt x="3302000" y="6313170"/>
                    <a:pt x="3338830" y="6261100"/>
                  </a:cubicBezTo>
                  <a:cubicBezTo>
                    <a:pt x="3375660" y="6313170"/>
                    <a:pt x="3435350" y="6347460"/>
                    <a:pt x="3503930" y="6347460"/>
                  </a:cubicBezTo>
                  <a:cubicBezTo>
                    <a:pt x="3572510" y="6347460"/>
                    <a:pt x="3632200" y="6313170"/>
                    <a:pt x="3669030" y="6261100"/>
                  </a:cubicBezTo>
                  <a:cubicBezTo>
                    <a:pt x="3705860" y="6313170"/>
                    <a:pt x="3765550" y="6347460"/>
                    <a:pt x="3834130" y="6347460"/>
                  </a:cubicBezTo>
                  <a:cubicBezTo>
                    <a:pt x="3902710" y="6347460"/>
                    <a:pt x="3963670" y="6313170"/>
                    <a:pt x="3999230" y="6261100"/>
                  </a:cubicBezTo>
                  <a:cubicBezTo>
                    <a:pt x="4036060" y="6313170"/>
                    <a:pt x="4095750" y="6347460"/>
                    <a:pt x="4164330" y="6347460"/>
                  </a:cubicBezTo>
                  <a:cubicBezTo>
                    <a:pt x="4232910" y="6347460"/>
                    <a:pt x="4292600" y="6313170"/>
                    <a:pt x="4329430" y="6261100"/>
                  </a:cubicBezTo>
                  <a:cubicBezTo>
                    <a:pt x="4366260" y="6313170"/>
                    <a:pt x="4425950" y="6347460"/>
                    <a:pt x="4494530" y="6347460"/>
                  </a:cubicBezTo>
                  <a:cubicBezTo>
                    <a:pt x="4563110" y="6347460"/>
                    <a:pt x="4622800" y="6313170"/>
                    <a:pt x="4659630" y="6261100"/>
                  </a:cubicBezTo>
                  <a:cubicBezTo>
                    <a:pt x="4696460" y="6313170"/>
                    <a:pt x="4756150" y="6347460"/>
                    <a:pt x="4824730" y="6347460"/>
                  </a:cubicBezTo>
                  <a:cubicBezTo>
                    <a:pt x="4893310" y="6347460"/>
                    <a:pt x="4954270" y="6313170"/>
                    <a:pt x="4989830" y="6261100"/>
                  </a:cubicBezTo>
                  <a:cubicBezTo>
                    <a:pt x="5026660" y="6313170"/>
                    <a:pt x="5087620" y="6347460"/>
                    <a:pt x="5154930" y="6347460"/>
                  </a:cubicBezTo>
                  <a:cubicBezTo>
                    <a:pt x="5223510" y="6347460"/>
                    <a:pt x="5283200" y="6313170"/>
                    <a:pt x="5320030" y="6261100"/>
                  </a:cubicBezTo>
                  <a:cubicBezTo>
                    <a:pt x="5356860" y="6313170"/>
                    <a:pt x="5416550" y="6347460"/>
                    <a:pt x="5485130" y="6347460"/>
                  </a:cubicBezTo>
                  <a:cubicBezTo>
                    <a:pt x="5553710" y="6347460"/>
                    <a:pt x="5613400" y="6313170"/>
                    <a:pt x="5650230" y="6261100"/>
                  </a:cubicBezTo>
                  <a:cubicBezTo>
                    <a:pt x="5687060" y="6313170"/>
                    <a:pt x="5746750" y="6347460"/>
                    <a:pt x="5815330" y="6347460"/>
                  </a:cubicBezTo>
                  <a:cubicBezTo>
                    <a:pt x="5883910" y="6347460"/>
                    <a:pt x="5943600" y="6313170"/>
                    <a:pt x="5980430" y="6261100"/>
                  </a:cubicBezTo>
                  <a:cubicBezTo>
                    <a:pt x="5986780" y="6271260"/>
                    <a:pt x="5994400" y="6280150"/>
                    <a:pt x="6003290" y="6287770"/>
                  </a:cubicBezTo>
                  <a:cubicBezTo>
                    <a:pt x="6041390" y="6325870"/>
                    <a:pt x="6092190" y="6347460"/>
                    <a:pt x="6145530" y="6347460"/>
                  </a:cubicBezTo>
                  <a:cubicBezTo>
                    <a:pt x="6198870" y="6347460"/>
                    <a:pt x="6249670" y="6325870"/>
                    <a:pt x="6287770" y="6287770"/>
                  </a:cubicBezTo>
                  <a:cubicBezTo>
                    <a:pt x="6325870" y="6249670"/>
                    <a:pt x="6347460" y="6198870"/>
                    <a:pt x="6347460" y="6145530"/>
                  </a:cubicBezTo>
                  <a:cubicBezTo>
                    <a:pt x="6347460" y="6092190"/>
                    <a:pt x="6325870" y="6040120"/>
                    <a:pt x="6287770" y="6003290"/>
                  </a:cubicBezTo>
                  <a:cubicBezTo>
                    <a:pt x="6278880" y="5994400"/>
                    <a:pt x="6269990" y="5988050"/>
                    <a:pt x="6261100" y="5980430"/>
                  </a:cubicBezTo>
                  <a:cubicBezTo>
                    <a:pt x="6313170" y="5943600"/>
                    <a:pt x="6347460" y="5883910"/>
                    <a:pt x="6347460" y="5815330"/>
                  </a:cubicBezTo>
                  <a:cubicBezTo>
                    <a:pt x="6347460" y="5746750"/>
                    <a:pt x="6313170" y="5687060"/>
                    <a:pt x="6261100" y="5650230"/>
                  </a:cubicBezTo>
                  <a:cubicBezTo>
                    <a:pt x="6313170" y="5613400"/>
                    <a:pt x="6347460" y="5553710"/>
                    <a:pt x="6347460" y="5485130"/>
                  </a:cubicBezTo>
                  <a:cubicBezTo>
                    <a:pt x="6347460" y="5416550"/>
                    <a:pt x="6313170" y="5356860"/>
                    <a:pt x="6261100" y="5320030"/>
                  </a:cubicBezTo>
                  <a:cubicBezTo>
                    <a:pt x="6313170" y="5283200"/>
                    <a:pt x="6347460" y="5223510"/>
                    <a:pt x="6347460" y="5154930"/>
                  </a:cubicBezTo>
                  <a:cubicBezTo>
                    <a:pt x="6347460" y="5086350"/>
                    <a:pt x="6313170" y="5025390"/>
                    <a:pt x="6261100" y="4989830"/>
                  </a:cubicBezTo>
                  <a:cubicBezTo>
                    <a:pt x="6313170" y="4953000"/>
                    <a:pt x="6347460" y="4892040"/>
                    <a:pt x="6347460" y="4824730"/>
                  </a:cubicBezTo>
                  <a:cubicBezTo>
                    <a:pt x="6347460" y="4756150"/>
                    <a:pt x="6313170" y="4696460"/>
                    <a:pt x="6261100" y="4659630"/>
                  </a:cubicBezTo>
                  <a:cubicBezTo>
                    <a:pt x="6313170" y="4622800"/>
                    <a:pt x="6347460" y="4563110"/>
                    <a:pt x="6347460" y="4494530"/>
                  </a:cubicBezTo>
                  <a:cubicBezTo>
                    <a:pt x="6347460" y="4425950"/>
                    <a:pt x="6313170" y="4366260"/>
                    <a:pt x="6261100" y="4329430"/>
                  </a:cubicBezTo>
                  <a:cubicBezTo>
                    <a:pt x="6313170" y="4292600"/>
                    <a:pt x="6347460" y="4232910"/>
                    <a:pt x="6347460" y="4164330"/>
                  </a:cubicBezTo>
                  <a:cubicBezTo>
                    <a:pt x="6347460" y="4095750"/>
                    <a:pt x="6313170" y="4036060"/>
                    <a:pt x="6261100" y="3999230"/>
                  </a:cubicBezTo>
                  <a:cubicBezTo>
                    <a:pt x="6313170" y="3962400"/>
                    <a:pt x="6347460" y="3901440"/>
                    <a:pt x="6347460" y="3834130"/>
                  </a:cubicBezTo>
                  <a:cubicBezTo>
                    <a:pt x="6347460" y="3765550"/>
                    <a:pt x="6313170" y="3704590"/>
                    <a:pt x="6261100" y="3669030"/>
                  </a:cubicBezTo>
                  <a:cubicBezTo>
                    <a:pt x="6313170" y="3632200"/>
                    <a:pt x="6347460" y="3572510"/>
                    <a:pt x="6347460" y="3503930"/>
                  </a:cubicBezTo>
                  <a:cubicBezTo>
                    <a:pt x="6347460" y="3435350"/>
                    <a:pt x="6313170" y="3375660"/>
                    <a:pt x="6261100" y="3338830"/>
                  </a:cubicBezTo>
                  <a:cubicBezTo>
                    <a:pt x="6313170" y="3302000"/>
                    <a:pt x="6347460" y="3242310"/>
                    <a:pt x="6347460" y="3173730"/>
                  </a:cubicBezTo>
                  <a:cubicBezTo>
                    <a:pt x="6347460" y="3105150"/>
                    <a:pt x="6313170" y="3045460"/>
                    <a:pt x="6261100" y="3008630"/>
                  </a:cubicBezTo>
                  <a:cubicBezTo>
                    <a:pt x="6313170" y="2971800"/>
                    <a:pt x="6347460" y="2912110"/>
                    <a:pt x="6347460" y="2843530"/>
                  </a:cubicBezTo>
                  <a:cubicBezTo>
                    <a:pt x="6347460" y="2774950"/>
                    <a:pt x="6313170" y="2713990"/>
                    <a:pt x="6261100" y="2678430"/>
                  </a:cubicBezTo>
                  <a:cubicBezTo>
                    <a:pt x="6313170" y="2641600"/>
                    <a:pt x="6347460" y="2580640"/>
                    <a:pt x="6347460" y="2513330"/>
                  </a:cubicBezTo>
                  <a:cubicBezTo>
                    <a:pt x="6347460" y="2444750"/>
                    <a:pt x="6313170" y="2383790"/>
                    <a:pt x="6261100" y="2348230"/>
                  </a:cubicBezTo>
                  <a:cubicBezTo>
                    <a:pt x="6313170" y="2311400"/>
                    <a:pt x="6347460" y="2251710"/>
                    <a:pt x="6347460" y="2183130"/>
                  </a:cubicBezTo>
                  <a:cubicBezTo>
                    <a:pt x="6347460" y="2114550"/>
                    <a:pt x="6313170" y="2054860"/>
                    <a:pt x="6261100" y="2018030"/>
                  </a:cubicBezTo>
                  <a:cubicBezTo>
                    <a:pt x="6313170" y="1981200"/>
                    <a:pt x="6347460" y="1921510"/>
                    <a:pt x="6347460" y="1852930"/>
                  </a:cubicBezTo>
                  <a:cubicBezTo>
                    <a:pt x="6347460" y="1784350"/>
                    <a:pt x="6313170" y="1724660"/>
                    <a:pt x="6261100" y="1687830"/>
                  </a:cubicBezTo>
                  <a:cubicBezTo>
                    <a:pt x="6313170" y="1651000"/>
                    <a:pt x="6347460" y="1591310"/>
                    <a:pt x="6347460" y="1522730"/>
                  </a:cubicBezTo>
                  <a:cubicBezTo>
                    <a:pt x="6347460" y="1454150"/>
                    <a:pt x="6313170" y="1393190"/>
                    <a:pt x="6261100" y="1357630"/>
                  </a:cubicBezTo>
                  <a:cubicBezTo>
                    <a:pt x="6313170" y="1322070"/>
                    <a:pt x="6347460" y="1261110"/>
                    <a:pt x="6347460" y="1192530"/>
                  </a:cubicBezTo>
                  <a:cubicBezTo>
                    <a:pt x="6347460" y="1123950"/>
                    <a:pt x="6313170" y="1064260"/>
                    <a:pt x="6261100" y="1027430"/>
                  </a:cubicBezTo>
                  <a:cubicBezTo>
                    <a:pt x="6313170" y="990600"/>
                    <a:pt x="6347460" y="930910"/>
                    <a:pt x="6347460" y="862330"/>
                  </a:cubicBezTo>
                  <a:cubicBezTo>
                    <a:pt x="6347460" y="793750"/>
                    <a:pt x="6313170" y="734060"/>
                    <a:pt x="6261100" y="697230"/>
                  </a:cubicBezTo>
                  <a:cubicBezTo>
                    <a:pt x="6315710" y="660400"/>
                    <a:pt x="6350000" y="600710"/>
                    <a:pt x="6350000" y="532130"/>
                  </a:cubicBezTo>
                  <a:close/>
                </a:path>
              </a:pathLst>
            </a:custGeom>
            <a:solidFill>
              <a:srgbClr val="FFFFFF"/>
            </a:solidFill>
          </p:spPr>
        </p:sp>
        <p:sp>
          <p:nvSpPr>
            <p:cNvPr name="Freeform 10" id="10"/>
            <p:cNvSpPr/>
            <p:nvPr/>
          </p:nvSpPr>
          <p:spPr>
            <a:xfrm flipH="false" flipV="false" rot="0">
              <a:off x="358140" y="358140"/>
              <a:ext cx="5632450" cy="5633720"/>
            </a:xfrm>
            <a:custGeom>
              <a:avLst/>
              <a:gdLst/>
              <a:ahLst/>
              <a:cxnLst/>
              <a:rect r="r" b="b" t="t" l="l"/>
              <a:pathLst>
                <a:path h="5633720" w="5632450">
                  <a:moveTo>
                    <a:pt x="0" y="0"/>
                  </a:moveTo>
                  <a:lnTo>
                    <a:pt x="5632450" y="0"/>
                  </a:lnTo>
                  <a:lnTo>
                    <a:pt x="5632450" y="5633720"/>
                  </a:lnTo>
                  <a:lnTo>
                    <a:pt x="0" y="5633720"/>
                  </a:lnTo>
                  <a:close/>
                </a:path>
              </a:pathLst>
            </a:custGeom>
            <a:blipFill>
              <a:blip r:embed="rId3"/>
              <a:stretch>
                <a:fillRect l="-24923" t="0" r="-24923" b="0"/>
              </a:stretch>
            </a:blipFill>
          </p:spPr>
        </p:sp>
      </p:grpSp>
      <p:grpSp>
        <p:nvGrpSpPr>
          <p:cNvPr name="Group 11" id="11"/>
          <p:cNvGrpSpPr>
            <a:grpSpLocks noChangeAspect="true"/>
          </p:cNvGrpSpPr>
          <p:nvPr/>
        </p:nvGrpSpPr>
        <p:grpSpPr>
          <a:xfrm rot="0">
            <a:off x="7992858" y="6215070"/>
            <a:ext cx="2509757" cy="2509757"/>
            <a:chOff x="0" y="0"/>
            <a:chExt cx="6350000" cy="6350000"/>
          </a:xfrm>
        </p:grpSpPr>
        <p:sp>
          <p:nvSpPr>
            <p:cNvPr name="Freeform 12" id="12"/>
            <p:cNvSpPr/>
            <p:nvPr/>
          </p:nvSpPr>
          <p:spPr>
            <a:xfrm flipH="false" flipV="false" rot="0">
              <a:off x="0" y="0"/>
              <a:ext cx="6350000" cy="6347460"/>
            </a:xfrm>
            <a:custGeom>
              <a:avLst/>
              <a:gdLst/>
              <a:ahLst/>
              <a:cxnLst/>
              <a:rect r="r" b="b" t="t" l="l"/>
              <a:pathLst>
                <a:path h="6347460" w="6350000">
                  <a:moveTo>
                    <a:pt x="6350000" y="532130"/>
                  </a:moveTo>
                  <a:cubicBezTo>
                    <a:pt x="6350000" y="463550"/>
                    <a:pt x="6315710" y="402590"/>
                    <a:pt x="6263640" y="367030"/>
                  </a:cubicBezTo>
                  <a:cubicBezTo>
                    <a:pt x="6273800" y="360680"/>
                    <a:pt x="6282690" y="353060"/>
                    <a:pt x="6290310" y="344170"/>
                  </a:cubicBezTo>
                  <a:cubicBezTo>
                    <a:pt x="6328410" y="306070"/>
                    <a:pt x="6350000" y="255270"/>
                    <a:pt x="6350000" y="201930"/>
                  </a:cubicBezTo>
                  <a:cubicBezTo>
                    <a:pt x="6350000" y="148590"/>
                    <a:pt x="6328410" y="96520"/>
                    <a:pt x="6290310" y="59690"/>
                  </a:cubicBezTo>
                  <a:cubicBezTo>
                    <a:pt x="6252210" y="21590"/>
                    <a:pt x="6200140" y="0"/>
                    <a:pt x="6148070" y="0"/>
                  </a:cubicBezTo>
                  <a:cubicBezTo>
                    <a:pt x="6094730" y="0"/>
                    <a:pt x="6042660" y="21590"/>
                    <a:pt x="6005830" y="59690"/>
                  </a:cubicBezTo>
                  <a:cubicBezTo>
                    <a:pt x="5996940" y="68580"/>
                    <a:pt x="5990590" y="77470"/>
                    <a:pt x="5982970" y="86360"/>
                  </a:cubicBezTo>
                  <a:cubicBezTo>
                    <a:pt x="5946140" y="34290"/>
                    <a:pt x="5886450" y="0"/>
                    <a:pt x="5817870" y="0"/>
                  </a:cubicBezTo>
                  <a:cubicBezTo>
                    <a:pt x="5749290" y="0"/>
                    <a:pt x="5689600" y="34290"/>
                    <a:pt x="5652770" y="86360"/>
                  </a:cubicBezTo>
                  <a:cubicBezTo>
                    <a:pt x="5615940" y="34290"/>
                    <a:pt x="5556250" y="0"/>
                    <a:pt x="5487670" y="0"/>
                  </a:cubicBezTo>
                  <a:cubicBezTo>
                    <a:pt x="5419090" y="0"/>
                    <a:pt x="5359400" y="34290"/>
                    <a:pt x="5322570" y="86360"/>
                  </a:cubicBezTo>
                  <a:cubicBezTo>
                    <a:pt x="5285740" y="34290"/>
                    <a:pt x="5226050" y="0"/>
                    <a:pt x="5157470" y="0"/>
                  </a:cubicBezTo>
                  <a:cubicBezTo>
                    <a:pt x="5088890" y="0"/>
                    <a:pt x="5027930" y="34290"/>
                    <a:pt x="4992370" y="86360"/>
                  </a:cubicBezTo>
                  <a:cubicBezTo>
                    <a:pt x="4955540" y="34290"/>
                    <a:pt x="4894580" y="0"/>
                    <a:pt x="4827270" y="0"/>
                  </a:cubicBezTo>
                  <a:cubicBezTo>
                    <a:pt x="4758690" y="0"/>
                    <a:pt x="4699000" y="34290"/>
                    <a:pt x="4662170" y="86360"/>
                  </a:cubicBezTo>
                  <a:cubicBezTo>
                    <a:pt x="4625340" y="34290"/>
                    <a:pt x="4565650" y="0"/>
                    <a:pt x="4497070" y="0"/>
                  </a:cubicBezTo>
                  <a:cubicBezTo>
                    <a:pt x="4428490" y="0"/>
                    <a:pt x="4368800" y="34290"/>
                    <a:pt x="4331970" y="86360"/>
                  </a:cubicBezTo>
                  <a:cubicBezTo>
                    <a:pt x="4295140" y="34290"/>
                    <a:pt x="4235450" y="0"/>
                    <a:pt x="4166870" y="0"/>
                  </a:cubicBezTo>
                  <a:cubicBezTo>
                    <a:pt x="4098290" y="0"/>
                    <a:pt x="4038600" y="34290"/>
                    <a:pt x="4001770" y="86360"/>
                  </a:cubicBezTo>
                  <a:cubicBezTo>
                    <a:pt x="3964940" y="34290"/>
                    <a:pt x="3903980" y="0"/>
                    <a:pt x="3836670" y="0"/>
                  </a:cubicBezTo>
                  <a:cubicBezTo>
                    <a:pt x="3768090" y="0"/>
                    <a:pt x="3707130" y="34290"/>
                    <a:pt x="3671570" y="86360"/>
                  </a:cubicBezTo>
                  <a:cubicBezTo>
                    <a:pt x="3634740" y="34290"/>
                    <a:pt x="3575050" y="0"/>
                    <a:pt x="3506470" y="0"/>
                  </a:cubicBezTo>
                  <a:cubicBezTo>
                    <a:pt x="3437890" y="0"/>
                    <a:pt x="3378200" y="34290"/>
                    <a:pt x="3341370" y="86360"/>
                  </a:cubicBezTo>
                  <a:cubicBezTo>
                    <a:pt x="3304540" y="34290"/>
                    <a:pt x="3244850" y="0"/>
                    <a:pt x="3176270" y="0"/>
                  </a:cubicBezTo>
                  <a:cubicBezTo>
                    <a:pt x="3107690" y="0"/>
                    <a:pt x="3048000" y="34290"/>
                    <a:pt x="3011170" y="86360"/>
                  </a:cubicBezTo>
                  <a:cubicBezTo>
                    <a:pt x="2974340" y="34290"/>
                    <a:pt x="2914650" y="0"/>
                    <a:pt x="2846070" y="0"/>
                  </a:cubicBezTo>
                  <a:cubicBezTo>
                    <a:pt x="2777490" y="0"/>
                    <a:pt x="2716530" y="34290"/>
                    <a:pt x="2680970" y="86360"/>
                  </a:cubicBezTo>
                  <a:cubicBezTo>
                    <a:pt x="2644140" y="34290"/>
                    <a:pt x="2583180" y="0"/>
                    <a:pt x="2515870" y="0"/>
                  </a:cubicBezTo>
                  <a:cubicBezTo>
                    <a:pt x="2447290" y="0"/>
                    <a:pt x="2387600" y="34290"/>
                    <a:pt x="2350770" y="86360"/>
                  </a:cubicBezTo>
                  <a:cubicBezTo>
                    <a:pt x="2313940" y="34290"/>
                    <a:pt x="2254250" y="0"/>
                    <a:pt x="2185670" y="0"/>
                  </a:cubicBezTo>
                  <a:cubicBezTo>
                    <a:pt x="2117090" y="0"/>
                    <a:pt x="2057400" y="34290"/>
                    <a:pt x="2020570" y="86360"/>
                  </a:cubicBezTo>
                  <a:cubicBezTo>
                    <a:pt x="1983740" y="34290"/>
                    <a:pt x="1924050" y="0"/>
                    <a:pt x="1855470" y="0"/>
                  </a:cubicBezTo>
                  <a:cubicBezTo>
                    <a:pt x="1786890" y="0"/>
                    <a:pt x="1727200" y="34290"/>
                    <a:pt x="1690370" y="86360"/>
                  </a:cubicBezTo>
                  <a:cubicBezTo>
                    <a:pt x="1653540" y="34290"/>
                    <a:pt x="1593850" y="0"/>
                    <a:pt x="1525270" y="0"/>
                  </a:cubicBezTo>
                  <a:cubicBezTo>
                    <a:pt x="1456690" y="0"/>
                    <a:pt x="1395730" y="34290"/>
                    <a:pt x="1360170" y="86360"/>
                  </a:cubicBezTo>
                  <a:cubicBezTo>
                    <a:pt x="1324610" y="34290"/>
                    <a:pt x="1263650" y="0"/>
                    <a:pt x="1195070" y="0"/>
                  </a:cubicBezTo>
                  <a:cubicBezTo>
                    <a:pt x="1126490" y="0"/>
                    <a:pt x="1066800" y="34290"/>
                    <a:pt x="1029970" y="86360"/>
                  </a:cubicBezTo>
                  <a:cubicBezTo>
                    <a:pt x="990600" y="34290"/>
                    <a:pt x="930910" y="0"/>
                    <a:pt x="862330" y="0"/>
                  </a:cubicBezTo>
                  <a:cubicBezTo>
                    <a:pt x="793750" y="0"/>
                    <a:pt x="734060" y="34290"/>
                    <a:pt x="697230" y="86360"/>
                  </a:cubicBezTo>
                  <a:cubicBezTo>
                    <a:pt x="660400" y="34290"/>
                    <a:pt x="600710" y="0"/>
                    <a:pt x="532130" y="0"/>
                  </a:cubicBezTo>
                  <a:cubicBezTo>
                    <a:pt x="463550" y="0"/>
                    <a:pt x="402590" y="34290"/>
                    <a:pt x="367030" y="86360"/>
                  </a:cubicBezTo>
                  <a:cubicBezTo>
                    <a:pt x="360680" y="76200"/>
                    <a:pt x="353060" y="67310"/>
                    <a:pt x="344170" y="59690"/>
                  </a:cubicBezTo>
                  <a:cubicBezTo>
                    <a:pt x="306070" y="21590"/>
                    <a:pt x="254000" y="0"/>
                    <a:pt x="201930" y="0"/>
                  </a:cubicBezTo>
                  <a:cubicBezTo>
                    <a:pt x="148590" y="0"/>
                    <a:pt x="96520" y="21590"/>
                    <a:pt x="59690" y="59690"/>
                  </a:cubicBezTo>
                  <a:cubicBezTo>
                    <a:pt x="21590" y="96520"/>
                    <a:pt x="0" y="148590"/>
                    <a:pt x="0" y="201930"/>
                  </a:cubicBezTo>
                  <a:cubicBezTo>
                    <a:pt x="0" y="255270"/>
                    <a:pt x="21590" y="307340"/>
                    <a:pt x="59690" y="344170"/>
                  </a:cubicBezTo>
                  <a:cubicBezTo>
                    <a:pt x="68580" y="353060"/>
                    <a:pt x="77470" y="359410"/>
                    <a:pt x="86360" y="367030"/>
                  </a:cubicBezTo>
                  <a:cubicBezTo>
                    <a:pt x="34290" y="403860"/>
                    <a:pt x="0" y="463550"/>
                    <a:pt x="0" y="532130"/>
                  </a:cubicBezTo>
                  <a:cubicBezTo>
                    <a:pt x="0" y="600710"/>
                    <a:pt x="34290" y="660400"/>
                    <a:pt x="86360" y="697230"/>
                  </a:cubicBezTo>
                  <a:cubicBezTo>
                    <a:pt x="34290" y="734060"/>
                    <a:pt x="0" y="793750"/>
                    <a:pt x="0" y="862330"/>
                  </a:cubicBezTo>
                  <a:cubicBezTo>
                    <a:pt x="0" y="930910"/>
                    <a:pt x="34290" y="990600"/>
                    <a:pt x="86360" y="1027430"/>
                  </a:cubicBezTo>
                  <a:cubicBezTo>
                    <a:pt x="34290" y="1064260"/>
                    <a:pt x="0" y="1123950"/>
                    <a:pt x="0" y="1192530"/>
                  </a:cubicBezTo>
                  <a:cubicBezTo>
                    <a:pt x="0" y="1261110"/>
                    <a:pt x="34290" y="1322070"/>
                    <a:pt x="86360" y="1357630"/>
                  </a:cubicBezTo>
                  <a:cubicBezTo>
                    <a:pt x="34290" y="1393190"/>
                    <a:pt x="0" y="1454150"/>
                    <a:pt x="0" y="1522730"/>
                  </a:cubicBezTo>
                  <a:cubicBezTo>
                    <a:pt x="0" y="1591310"/>
                    <a:pt x="34290" y="1651000"/>
                    <a:pt x="86360" y="1687830"/>
                  </a:cubicBezTo>
                  <a:cubicBezTo>
                    <a:pt x="34290" y="1724660"/>
                    <a:pt x="0" y="1784350"/>
                    <a:pt x="0" y="1852930"/>
                  </a:cubicBezTo>
                  <a:cubicBezTo>
                    <a:pt x="0" y="1921510"/>
                    <a:pt x="34290" y="1981200"/>
                    <a:pt x="86360" y="2018030"/>
                  </a:cubicBezTo>
                  <a:cubicBezTo>
                    <a:pt x="34290" y="2054860"/>
                    <a:pt x="0" y="2114550"/>
                    <a:pt x="0" y="2183130"/>
                  </a:cubicBezTo>
                  <a:cubicBezTo>
                    <a:pt x="0" y="2251710"/>
                    <a:pt x="34290" y="2311400"/>
                    <a:pt x="86360" y="2348230"/>
                  </a:cubicBezTo>
                  <a:cubicBezTo>
                    <a:pt x="34290" y="2385060"/>
                    <a:pt x="0" y="2444750"/>
                    <a:pt x="0" y="2513330"/>
                  </a:cubicBezTo>
                  <a:cubicBezTo>
                    <a:pt x="0" y="2581910"/>
                    <a:pt x="34290" y="2642870"/>
                    <a:pt x="86360" y="2678430"/>
                  </a:cubicBezTo>
                  <a:cubicBezTo>
                    <a:pt x="34290" y="2713990"/>
                    <a:pt x="0" y="2774950"/>
                    <a:pt x="0" y="2843530"/>
                  </a:cubicBezTo>
                  <a:cubicBezTo>
                    <a:pt x="0" y="2912110"/>
                    <a:pt x="34290" y="2971800"/>
                    <a:pt x="86360" y="3008630"/>
                  </a:cubicBezTo>
                  <a:cubicBezTo>
                    <a:pt x="34290" y="3045460"/>
                    <a:pt x="0" y="3105150"/>
                    <a:pt x="0" y="3173730"/>
                  </a:cubicBezTo>
                  <a:cubicBezTo>
                    <a:pt x="0" y="3242310"/>
                    <a:pt x="34290" y="3302000"/>
                    <a:pt x="86360" y="3338830"/>
                  </a:cubicBezTo>
                  <a:cubicBezTo>
                    <a:pt x="34290" y="3375660"/>
                    <a:pt x="0" y="3435350"/>
                    <a:pt x="0" y="3503930"/>
                  </a:cubicBezTo>
                  <a:cubicBezTo>
                    <a:pt x="0" y="3572510"/>
                    <a:pt x="34290" y="3633470"/>
                    <a:pt x="86360" y="3669030"/>
                  </a:cubicBezTo>
                  <a:cubicBezTo>
                    <a:pt x="34290" y="3705860"/>
                    <a:pt x="0" y="3766820"/>
                    <a:pt x="0" y="3834130"/>
                  </a:cubicBezTo>
                  <a:cubicBezTo>
                    <a:pt x="0" y="3901440"/>
                    <a:pt x="34290" y="3962400"/>
                    <a:pt x="86360" y="3999230"/>
                  </a:cubicBezTo>
                  <a:cubicBezTo>
                    <a:pt x="34290" y="4036060"/>
                    <a:pt x="0" y="4095750"/>
                    <a:pt x="0" y="4164330"/>
                  </a:cubicBezTo>
                  <a:cubicBezTo>
                    <a:pt x="0" y="4232910"/>
                    <a:pt x="34290" y="4292600"/>
                    <a:pt x="86360" y="4329430"/>
                  </a:cubicBezTo>
                  <a:cubicBezTo>
                    <a:pt x="34290" y="4366260"/>
                    <a:pt x="0" y="4425950"/>
                    <a:pt x="0" y="4494530"/>
                  </a:cubicBezTo>
                  <a:cubicBezTo>
                    <a:pt x="0" y="4563110"/>
                    <a:pt x="34290" y="4622800"/>
                    <a:pt x="86360" y="4659630"/>
                  </a:cubicBezTo>
                  <a:cubicBezTo>
                    <a:pt x="34290" y="4696460"/>
                    <a:pt x="0" y="4756150"/>
                    <a:pt x="0" y="4824730"/>
                  </a:cubicBezTo>
                  <a:cubicBezTo>
                    <a:pt x="0" y="4893310"/>
                    <a:pt x="34290" y="4954270"/>
                    <a:pt x="86360" y="4989830"/>
                  </a:cubicBezTo>
                  <a:cubicBezTo>
                    <a:pt x="34290" y="5025390"/>
                    <a:pt x="0" y="5086350"/>
                    <a:pt x="0" y="5154930"/>
                  </a:cubicBezTo>
                  <a:cubicBezTo>
                    <a:pt x="0" y="5223510"/>
                    <a:pt x="34290" y="5283200"/>
                    <a:pt x="86360" y="5320030"/>
                  </a:cubicBezTo>
                  <a:cubicBezTo>
                    <a:pt x="34290" y="5356860"/>
                    <a:pt x="0" y="5416550"/>
                    <a:pt x="0" y="5485130"/>
                  </a:cubicBezTo>
                  <a:cubicBezTo>
                    <a:pt x="0" y="5553710"/>
                    <a:pt x="34290" y="5613400"/>
                    <a:pt x="86360" y="5650230"/>
                  </a:cubicBezTo>
                  <a:cubicBezTo>
                    <a:pt x="34290" y="5687060"/>
                    <a:pt x="0" y="5746750"/>
                    <a:pt x="0" y="5815330"/>
                  </a:cubicBezTo>
                  <a:cubicBezTo>
                    <a:pt x="0" y="5883910"/>
                    <a:pt x="34290" y="5944870"/>
                    <a:pt x="86360" y="5980430"/>
                  </a:cubicBezTo>
                  <a:cubicBezTo>
                    <a:pt x="76200" y="5986780"/>
                    <a:pt x="67310" y="5994400"/>
                    <a:pt x="59690" y="6003290"/>
                  </a:cubicBezTo>
                  <a:cubicBezTo>
                    <a:pt x="22860" y="6041390"/>
                    <a:pt x="0" y="6093460"/>
                    <a:pt x="0" y="6145530"/>
                  </a:cubicBezTo>
                  <a:cubicBezTo>
                    <a:pt x="0" y="6198870"/>
                    <a:pt x="20320" y="6249670"/>
                    <a:pt x="59690" y="6287770"/>
                  </a:cubicBezTo>
                  <a:cubicBezTo>
                    <a:pt x="97790" y="6325870"/>
                    <a:pt x="148590" y="6347460"/>
                    <a:pt x="201930" y="6347460"/>
                  </a:cubicBezTo>
                  <a:cubicBezTo>
                    <a:pt x="256540" y="6347460"/>
                    <a:pt x="307340" y="6325870"/>
                    <a:pt x="344170" y="6287770"/>
                  </a:cubicBezTo>
                  <a:cubicBezTo>
                    <a:pt x="353060" y="6278880"/>
                    <a:pt x="359410" y="6269990"/>
                    <a:pt x="367030" y="6261100"/>
                  </a:cubicBezTo>
                  <a:cubicBezTo>
                    <a:pt x="403860" y="6313170"/>
                    <a:pt x="463550" y="6347460"/>
                    <a:pt x="532130" y="6347460"/>
                  </a:cubicBezTo>
                  <a:cubicBezTo>
                    <a:pt x="600710" y="6347460"/>
                    <a:pt x="660400" y="6313170"/>
                    <a:pt x="697230" y="6261100"/>
                  </a:cubicBezTo>
                  <a:cubicBezTo>
                    <a:pt x="734060" y="6313170"/>
                    <a:pt x="793750" y="6347460"/>
                    <a:pt x="862330" y="6347460"/>
                  </a:cubicBezTo>
                  <a:cubicBezTo>
                    <a:pt x="930910" y="6347460"/>
                    <a:pt x="990600" y="6313170"/>
                    <a:pt x="1027430" y="6261100"/>
                  </a:cubicBezTo>
                  <a:cubicBezTo>
                    <a:pt x="1064260" y="6313170"/>
                    <a:pt x="1123950" y="6347460"/>
                    <a:pt x="1192530" y="6347460"/>
                  </a:cubicBezTo>
                  <a:cubicBezTo>
                    <a:pt x="1261110" y="6347460"/>
                    <a:pt x="1320800" y="6313170"/>
                    <a:pt x="1357630" y="6261100"/>
                  </a:cubicBezTo>
                  <a:cubicBezTo>
                    <a:pt x="1394460" y="6313170"/>
                    <a:pt x="1455420" y="6347460"/>
                    <a:pt x="1522730" y="6347460"/>
                  </a:cubicBezTo>
                  <a:cubicBezTo>
                    <a:pt x="1591310" y="6347460"/>
                    <a:pt x="1651000" y="6313170"/>
                    <a:pt x="1687830" y="6261100"/>
                  </a:cubicBezTo>
                  <a:cubicBezTo>
                    <a:pt x="1724660" y="6313170"/>
                    <a:pt x="1784350" y="6347460"/>
                    <a:pt x="1852930" y="6347460"/>
                  </a:cubicBezTo>
                  <a:cubicBezTo>
                    <a:pt x="1921510" y="6347460"/>
                    <a:pt x="1981200" y="6313170"/>
                    <a:pt x="2018030" y="6261100"/>
                  </a:cubicBezTo>
                  <a:cubicBezTo>
                    <a:pt x="2054860" y="6313170"/>
                    <a:pt x="2114550" y="6347460"/>
                    <a:pt x="2183130" y="6347460"/>
                  </a:cubicBezTo>
                  <a:cubicBezTo>
                    <a:pt x="2251710" y="6347460"/>
                    <a:pt x="2311400" y="6313170"/>
                    <a:pt x="2348230" y="6261100"/>
                  </a:cubicBezTo>
                  <a:cubicBezTo>
                    <a:pt x="2385060" y="6313170"/>
                    <a:pt x="2444750" y="6347460"/>
                    <a:pt x="2513330" y="6347460"/>
                  </a:cubicBezTo>
                  <a:cubicBezTo>
                    <a:pt x="2581910" y="6347460"/>
                    <a:pt x="2642870" y="6313170"/>
                    <a:pt x="2678430" y="6261100"/>
                  </a:cubicBezTo>
                  <a:cubicBezTo>
                    <a:pt x="2715260" y="6313170"/>
                    <a:pt x="2776220" y="6347460"/>
                    <a:pt x="2843530" y="6347460"/>
                  </a:cubicBezTo>
                  <a:cubicBezTo>
                    <a:pt x="2912110" y="6347460"/>
                    <a:pt x="2971800" y="6313170"/>
                    <a:pt x="3008630" y="6261100"/>
                  </a:cubicBezTo>
                  <a:cubicBezTo>
                    <a:pt x="3045460" y="6313170"/>
                    <a:pt x="3105150" y="6347460"/>
                    <a:pt x="3173730" y="6347460"/>
                  </a:cubicBezTo>
                  <a:cubicBezTo>
                    <a:pt x="3242310" y="6347460"/>
                    <a:pt x="3302000" y="6313170"/>
                    <a:pt x="3338830" y="6261100"/>
                  </a:cubicBezTo>
                  <a:cubicBezTo>
                    <a:pt x="3375660" y="6313170"/>
                    <a:pt x="3435350" y="6347460"/>
                    <a:pt x="3503930" y="6347460"/>
                  </a:cubicBezTo>
                  <a:cubicBezTo>
                    <a:pt x="3572510" y="6347460"/>
                    <a:pt x="3632200" y="6313170"/>
                    <a:pt x="3669030" y="6261100"/>
                  </a:cubicBezTo>
                  <a:cubicBezTo>
                    <a:pt x="3705860" y="6313170"/>
                    <a:pt x="3765550" y="6347460"/>
                    <a:pt x="3834130" y="6347460"/>
                  </a:cubicBezTo>
                  <a:cubicBezTo>
                    <a:pt x="3902710" y="6347460"/>
                    <a:pt x="3963670" y="6313170"/>
                    <a:pt x="3999230" y="6261100"/>
                  </a:cubicBezTo>
                  <a:cubicBezTo>
                    <a:pt x="4036060" y="6313170"/>
                    <a:pt x="4095750" y="6347460"/>
                    <a:pt x="4164330" y="6347460"/>
                  </a:cubicBezTo>
                  <a:cubicBezTo>
                    <a:pt x="4232910" y="6347460"/>
                    <a:pt x="4292600" y="6313170"/>
                    <a:pt x="4329430" y="6261100"/>
                  </a:cubicBezTo>
                  <a:cubicBezTo>
                    <a:pt x="4366260" y="6313170"/>
                    <a:pt x="4425950" y="6347460"/>
                    <a:pt x="4494530" y="6347460"/>
                  </a:cubicBezTo>
                  <a:cubicBezTo>
                    <a:pt x="4563110" y="6347460"/>
                    <a:pt x="4622800" y="6313170"/>
                    <a:pt x="4659630" y="6261100"/>
                  </a:cubicBezTo>
                  <a:cubicBezTo>
                    <a:pt x="4696460" y="6313170"/>
                    <a:pt x="4756150" y="6347460"/>
                    <a:pt x="4824730" y="6347460"/>
                  </a:cubicBezTo>
                  <a:cubicBezTo>
                    <a:pt x="4893310" y="6347460"/>
                    <a:pt x="4954270" y="6313170"/>
                    <a:pt x="4989830" y="6261100"/>
                  </a:cubicBezTo>
                  <a:cubicBezTo>
                    <a:pt x="5026660" y="6313170"/>
                    <a:pt x="5087620" y="6347460"/>
                    <a:pt x="5154930" y="6347460"/>
                  </a:cubicBezTo>
                  <a:cubicBezTo>
                    <a:pt x="5223510" y="6347460"/>
                    <a:pt x="5283200" y="6313170"/>
                    <a:pt x="5320030" y="6261100"/>
                  </a:cubicBezTo>
                  <a:cubicBezTo>
                    <a:pt x="5356860" y="6313170"/>
                    <a:pt x="5416550" y="6347460"/>
                    <a:pt x="5485130" y="6347460"/>
                  </a:cubicBezTo>
                  <a:cubicBezTo>
                    <a:pt x="5553710" y="6347460"/>
                    <a:pt x="5613400" y="6313170"/>
                    <a:pt x="5650230" y="6261100"/>
                  </a:cubicBezTo>
                  <a:cubicBezTo>
                    <a:pt x="5687060" y="6313170"/>
                    <a:pt x="5746750" y="6347460"/>
                    <a:pt x="5815330" y="6347460"/>
                  </a:cubicBezTo>
                  <a:cubicBezTo>
                    <a:pt x="5883910" y="6347460"/>
                    <a:pt x="5943600" y="6313170"/>
                    <a:pt x="5980430" y="6261100"/>
                  </a:cubicBezTo>
                  <a:cubicBezTo>
                    <a:pt x="5986780" y="6271260"/>
                    <a:pt x="5994400" y="6280150"/>
                    <a:pt x="6003290" y="6287770"/>
                  </a:cubicBezTo>
                  <a:cubicBezTo>
                    <a:pt x="6041390" y="6325870"/>
                    <a:pt x="6092190" y="6347460"/>
                    <a:pt x="6145530" y="6347460"/>
                  </a:cubicBezTo>
                  <a:cubicBezTo>
                    <a:pt x="6198870" y="6347460"/>
                    <a:pt x="6249670" y="6325870"/>
                    <a:pt x="6287770" y="6287770"/>
                  </a:cubicBezTo>
                  <a:cubicBezTo>
                    <a:pt x="6325870" y="6249670"/>
                    <a:pt x="6347460" y="6198870"/>
                    <a:pt x="6347460" y="6145530"/>
                  </a:cubicBezTo>
                  <a:cubicBezTo>
                    <a:pt x="6347460" y="6092190"/>
                    <a:pt x="6325870" y="6040120"/>
                    <a:pt x="6287770" y="6003290"/>
                  </a:cubicBezTo>
                  <a:cubicBezTo>
                    <a:pt x="6278880" y="5994400"/>
                    <a:pt x="6269990" y="5988050"/>
                    <a:pt x="6261100" y="5980430"/>
                  </a:cubicBezTo>
                  <a:cubicBezTo>
                    <a:pt x="6313170" y="5943600"/>
                    <a:pt x="6347460" y="5883910"/>
                    <a:pt x="6347460" y="5815330"/>
                  </a:cubicBezTo>
                  <a:cubicBezTo>
                    <a:pt x="6347460" y="5746750"/>
                    <a:pt x="6313170" y="5687060"/>
                    <a:pt x="6261100" y="5650230"/>
                  </a:cubicBezTo>
                  <a:cubicBezTo>
                    <a:pt x="6313170" y="5613400"/>
                    <a:pt x="6347460" y="5553710"/>
                    <a:pt x="6347460" y="5485130"/>
                  </a:cubicBezTo>
                  <a:cubicBezTo>
                    <a:pt x="6347460" y="5416550"/>
                    <a:pt x="6313170" y="5356860"/>
                    <a:pt x="6261100" y="5320030"/>
                  </a:cubicBezTo>
                  <a:cubicBezTo>
                    <a:pt x="6313170" y="5283200"/>
                    <a:pt x="6347460" y="5223510"/>
                    <a:pt x="6347460" y="5154930"/>
                  </a:cubicBezTo>
                  <a:cubicBezTo>
                    <a:pt x="6347460" y="5086350"/>
                    <a:pt x="6313170" y="5025390"/>
                    <a:pt x="6261100" y="4989830"/>
                  </a:cubicBezTo>
                  <a:cubicBezTo>
                    <a:pt x="6313170" y="4953000"/>
                    <a:pt x="6347460" y="4892040"/>
                    <a:pt x="6347460" y="4824730"/>
                  </a:cubicBezTo>
                  <a:cubicBezTo>
                    <a:pt x="6347460" y="4756150"/>
                    <a:pt x="6313170" y="4696460"/>
                    <a:pt x="6261100" y="4659630"/>
                  </a:cubicBezTo>
                  <a:cubicBezTo>
                    <a:pt x="6313170" y="4622800"/>
                    <a:pt x="6347460" y="4563110"/>
                    <a:pt x="6347460" y="4494530"/>
                  </a:cubicBezTo>
                  <a:cubicBezTo>
                    <a:pt x="6347460" y="4425950"/>
                    <a:pt x="6313170" y="4366260"/>
                    <a:pt x="6261100" y="4329430"/>
                  </a:cubicBezTo>
                  <a:cubicBezTo>
                    <a:pt x="6313170" y="4292600"/>
                    <a:pt x="6347460" y="4232910"/>
                    <a:pt x="6347460" y="4164330"/>
                  </a:cubicBezTo>
                  <a:cubicBezTo>
                    <a:pt x="6347460" y="4095750"/>
                    <a:pt x="6313170" y="4036060"/>
                    <a:pt x="6261100" y="3999230"/>
                  </a:cubicBezTo>
                  <a:cubicBezTo>
                    <a:pt x="6313170" y="3962400"/>
                    <a:pt x="6347460" y="3901440"/>
                    <a:pt x="6347460" y="3834130"/>
                  </a:cubicBezTo>
                  <a:cubicBezTo>
                    <a:pt x="6347460" y="3765550"/>
                    <a:pt x="6313170" y="3704590"/>
                    <a:pt x="6261100" y="3669030"/>
                  </a:cubicBezTo>
                  <a:cubicBezTo>
                    <a:pt x="6313170" y="3632200"/>
                    <a:pt x="6347460" y="3572510"/>
                    <a:pt x="6347460" y="3503930"/>
                  </a:cubicBezTo>
                  <a:cubicBezTo>
                    <a:pt x="6347460" y="3435350"/>
                    <a:pt x="6313170" y="3375660"/>
                    <a:pt x="6261100" y="3338830"/>
                  </a:cubicBezTo>
                  <a:cubicBezTo>
                    <a:pt x="6313170" y="3302000"/>
                    <a:pt x="6347460" y="3242310"/>
                    <a:pt x="6347460" y="3173730"/>
                  </a:cubicBezTo>
                  <a:cubicBezTo>
                    <a:pt x="6347460" y="3105150"/>
                    <a:pt x="6313170" y="3045460"/>
                    <a:pt x="6261100" y="3008630"/>
                  </a:cubicBezTo>
                  <a:cubicBezTo>
                    <a:pt x="6313170" y="2971800"/>
                    <a:pt x="6347460" y="2912110"/>
                    <a:pt x="6347460" y="2843530"/>
                  </a:cubicBezTo>
                  <a:cubicBezTo>
                    <a:pt x="6347460" y="2774950"/>
                    <a:pt x="6313170" y="2713990"/>
                    <a:pt x="6261100" y="2678430"/>
                  </a:cubicBezTo>
                  <a:cubicBezTo>
                    <a:pt x="6313170" y="2641600"/>
                    <a:pt x="6347460" y="2580640"/>
                    <a:pt x="6347460" y="2513330"/>
                  </a:cubicBezTo>
                  <a:cubicBezTo>
                    <a:pt x="6347460" y="2444750"/>
                    <a:pt x="6313170" y="2383790"/>
                    <a:pt x="6261100" y="2348230"/>
                  </a:cubicBezTo>
                  <a:cubicBezTo>
                    <a:pt x="6313170" y="2311400"/>
                    <a:pt x="6347460" y="2251710"/>
                    <a:pt x="6347460" y="2183130"/>
                  </a:cubicBezTo>
                  <a:cubicBezTo>
                    <a:pt x="6347460" y="2114550"/>
                    <a:pt x="6313170" y="2054860"/>
                    <a:pt x="6261100" y="2018030"/>
                  </a:cubicBezTo>
                  <a:cubicBezTo>
                    <a:pt x="6313170" y="1981200"/>
                    <a:pt x="6347460" y="1921510"/>
                    <a:pt x="6347460" y="1852930"/>
                  </a:cubicBezTo>
                  <a:cubicBezTo>
                    <a:pt x="6347460" y="1784350"/>
                    <a:pt x="6313170" y="1724660"/>
                    <a:pt x="6261100" y="1687830"/>
                  </a:cubicBezTo>
                  <a:cubicBezTo>
                    <a:pt x="6313170" y="1651000"/>
                    <a:pt x="6347460" y="1591310"/>
                    <a:pt x="6347460" y="1522730"/>
                  </a:cubicBezTo>
                  <a:cubicBezTo>
                    <a:pt x="6347460" y="1454150"/>
                    <a:pt x="6313170" y="1393190"/>
                    <a:pt x="6261100" y="1357630"/>
                  </a:cubicBezTo>
                  <a:cubicBezTo>
                    <a:pt x="6313170" y="1322070"/>
                    <a:pt x="6347460" y="1261110"/>
                    <a:pt x="6347460" y="1192530"/>
                  </a:cubicBezTo>
                  <a:cubicBezTo>
                    <a:pt x="6347460" y="1123950"/>
                    <a:pt x="6313170" y="1064260"/>
                    <a:pt x="6261100" y="1027430"/>
                  </a:cubicBezTo>
                  <a:cubicBezTo>
                    <a:pt x="6313170" y="990600"/>
                    <a:pt x="6347460" y="930910"/>
                    <a:pt x="6347460" y="862330"/>
                  </a:cubicBezTo>
                  <a:cubicBezTo>
                    <a:pt x="6347460" y="793750"/>
                    <a:pt x="6313170" y="734060"/>
                    <a:pt x="6261100" y="697230"/>
                  </a:cubicBezTo>
                  <a:cubicBezTo>
                    <a:pt x="6315710" y="660400"/>
                    <a:pt x="6350000" y="600710"/>
                    <a:pt x="6350000" y="532130"/>
                  </a:cubicBezTo>
                  <a:close/>
                </a:path>
              </a:pathLst>
            </a:custGeom>
            <a:solidFill>
              <a:srgbClr val="FFFFFF"/>
            </a:solidFill>
          </p:spPr>
        </p:sp>
        <p:sp>
          <p:nvSpPr>
            <p:cNvPr name="Freeform 13" id="13"/>
            <p:cNvSpPr/>
            <p:nvPr/>
          </p:nvSpPr>
          <p:spPr>
            <a:xfrm flipH="false" flipV="false" rot="0">
              <a:off x="358140" y="358140"/>
              <a:ext cx="5632450" cy="5633720"/>
            </a:xfrm>
            <a:custGeom>
              <a:avLst/>
              <a:gdLst/>
              <a:ahLst/>
              <a:cxnLst/>
              <a:rect r="r" b="b" t="t" l="l"/>
              <a:pathLst>
                <a:path h="5633720" w="5632450">
                  <a:moveTo>
                    <a:pt x="0" y="0"/>
                  </a:moveTo>
                  <a:lnTo>
                    <a:pt x="5632450" y="0"/>
                  </a:lnTo>
                  <a:lnTo>
                    <a:pt x="5632450" y="5633720"/>
                  </a:lnTo>
                  <a:lnTo>
                    <a:pt x="0" y="5633720"/>
                  </a:lnTo>
                  <a:close/>
                </a:path>
              </a:pathLst>
            </a:custGeom>
            <a:blipFill>
              <a:blip r:embed="rId4"/>
              <a:stretch>
                <a:fillRect l="-82042" t="0" r="-82042" b="0"/>
              </a:stretch>
            </a:blipFill>
          </p:spPr>
        </p:sp>
      </p:grpSp>
      <p:grpSp>
        <p:nvGrpSpPr>
          <p:cNvPr name="Group 14" id="14"/>
          <p:cNvGrpSpPr>
            <a:grpSpLocks noChangeAspect="true"/>
          </p:cNvGrpSpPr>
          <p:nvPr/>
        </p:nvGrpSpPr>
        <p:grpSpPr>
          <a:xfrm rot="0">
            <a:off x="11474023" y="6215070"/>
            <a:ext cx="2509757" cy="2509757"/>
            <a:chOff x="0" y="0"/>
            <a:chExt cx="6350000" cy="6350000"/>
          </a:xfrm>
        </p:grpSpPr>
        <p:sp>
          <p:nvSpPr>
            <p:cNvPr name="Freeform 15" id="15"/>
            <p:cNvSpPr/>
            <p:nvPr/>
          </p:nvSpPr>
          <p:spPr>
            <a:xfrm flipH="false" flipV="false" rot="0">
              <a:off x="0" y="0"/>
              <a:ext cx="6350000" cy="6347460"/>
            </a:xfrm>
            <a:custGeom>
              <a:avLst/>
              <a:gdLst/>
              <a:ahLst/>
              <a:cxnLst/>
              <a:rect r="r" b="b" t="t" l="l"/>
              <a:pathLst>
                <a:path h="6347460" w="6350000">
                  <a:moveTo>
                    <a:pt x="6350000" y="532130"/>
                  </a:moveTo>
                  <a:cubicBezTo>
                    <a:pt x="6350000" y="463550"/>
                    <a:pt x="6315710" y="402590"/>
                    <a:pt x="6263640" y="367030"/>
                  </a:cubicBezTo>
                  <a:cubicBezTo>
                    <a:pt x="6273800" y="360680"/>
                    <a:pt x="6282690" y="353060"/>
                    <a:pt x="6290310" y="344170"/>
                  </a:cubicBezTo>
                  <a:cubicBezTo>
                    <a:pt x="6328410" y="306070"/>
                    <a:pt x="6350000" y="255270"/>
                    <a:pt x="6350000" y="201930"/>
                  </a:cubicBezTo>
                  <a:cubicBezTo>
                    <a:pt x="6350000" y="148590"/>
                    <a:pt x="6328410" y="96520"/>
                    <a:pt x="6290310" y="59690"/>
                  </a:cubicBezTo>
                  <a:cubicBezTo>
                    <a:pt x="6252210" y="21590"/>
                    <a:pt x="6200140" y="0"/>
                    <a:pt x="6148070" y="0"/>
                  </a:cubicBezTo>
                  <a:cubicBezTo>
                    <a:pt x="6094730" y="0"/>
                    <a:pt x="6042660" y="21590"/>
                    <a:pt x="6005830" y="59690"/>
                  </a:cubicBezTo>
                  <a:cubicBezTo>
                    <a:pt x="5996940" y="68580"/>
                    <a:pt x="5990590" y="77470"/>
                    <a:pt x="5982970" y="86360"/>
                  </a:cubicBezTo>
                  <a:cubicBezTo>
                    <a:pt x="5946140" y="34290"/>
                    <a:pt x="5886450" y="0"/>
                    <a:pt x="5817870" y="0"/>
                  </a:cubicBezTo>
                  <a:cubicBezTo>
                    <a:pt x="5749290" y="0"/>
                    <a:pt x="5689600" y="34290"/>
                    <a:pt x="5652770" y="86360"/>
                  </a:cubicBezTo>
                  <a:cubicBezTo>
                    <a:pt x="5615940" y="34290"/>
                    <a:pt x="5556250" y="0"/>
                    <a:pt x="5487670" y="0"/>
                  </a:cubicBezTo>
                  <a:cubicBezTo>
                    <a:pt x="5419090" y="0"/>
                    <a:pt x="5359400" y="34290"/>
                    <a:pt x="5322570" y="86360"/>
                  </a:cubicBezTo>
                  <a:cubicBezTo>
                    <a:pt x="5285740" y="34290"/>
                    <a:pt x="5226050" y="0"/>
                    <a:pt x="5157470" y="0"/>
                  </a:cubicBezTo>
                  <a:cubicBezTo>
                    <a:pt x="5088890" y="0"/>
                    <a:pt x="5027930" y="34290"/>
                    <a:pt x="4992370" y="86360"/>
                  </a:cubicBezTo>
                  <a:cubicBezTo>
                    <a:pt x="4955540" y="34290"/>
                    <a:pt x="4894580" y="0"/>
                    <a:pt x="4827270" y="0"/>
                  </a:cubicBezTo>
                  <a:cubicBezTo>
                    <a:pt x="4758690" y="0"/>
                    <a:pt x="4699000" y="34290"/>
                    <a:pt x="4662170" y="86360"/>
                  </a:cubicBezTo>
                  <a:cubicBezTo>
                    <a:pt x="4625340" y="34290"/>
                    <a:pt x="4565650" y="0"/>
                    <a:pt x="4497070" y="0"/>
                  </a:cubicBezTo>
                  <a:cubicBezTo>
                    <a:pt x="4428490" y="0"/>
                    <a:pt x="4368800" y="34290"/>
                    <a:pt x="4331970" y="86360"/>
                  </a:cubicBezTo>
                  <a:cubicBezTo>
                    <a:pt x="4295140" y="34290"/>
                    <a:pt x="4235450" y="0"/>
                    <a:pt x="4166870" y="0"/>
                  </a:cubicBezTo>
                  <a:cubicBezTo>
                    <a:pt x="4098290" y="0"/>
                    <a:pt x="4038600" y="34290"/>
                    <a:pt x="4001770" y="86360"/>
                  </a:cubicBezTo>
                  <a:cubicBezTo>
                    <a:pt x="3964940" y="34290"/>
                    <a:pt x="3903980" y="0"/>
                    <a:pt x="3836670" y="0"/>
                  </a:cubicBezTo>
                  <a:cubicBezTo>
                    <a:pt x="3768090" y="0"/>
                    <a:pt x="3707130" y="34290"/>
                    <a:pt x="3671570" y="86360"/>
                  </a:cubicBezTo>
                  <a:cubicBezTo>
                    <a:pt x="3634740" y="34290"/>
                    <a:pt x="3575050" y="0"/>
                    <a:pt x="3506470" y="0"/>
                  </a:cubicBezTo>
                  <a:cubicBezTo>
                    <a:pt x="3437890" y="0"/>
                    <a:pt x="3378200" y="34290"/>
                    <a:pt x="3341370" y="86360"/>
                  </a:cubicBezTo>
                  <a:cubicBezTo>
                    <a:pt x="3304540" y="34290"/>
                    <a:pt x="3244850" y="0"/>
                    <a:pt x="3176270" y="0"/>
                  </a:cubicBezTo>
                  <a:cubicBezTo>
                    <a:pt x="3107690" y="0"/>
                    <a:pt x="3048000" y="34290"/>
                    <a:pt x="3011170" y="86360"/>
                  </a:cubicBezTo>
                  <a:cubicBezTo>
                    <a:pt x="2974340" y="34290"/>
                    <a:pt x="2914650" y="0"/>
                    <a:pt x="2846070" y="0"/>
                  </a:cubicBezTo>
                  <a:cubicBezTo>
                    <a:pt x="2777490" y="0"/>
                    <a:pt x="2716530" y="34290"/>
                    <a:pt x="2680970" y="86360"/>
                  </a:cubicBezTo>
                  <a:cubicBezTo>
                    <a:pt x="2644140" y="34290"/>
                    <a:pt x="2583180" y="0"/>
                    <a:pt x="2515870" y="0"/>
                  </a:cubicBezTo>
                  <a:cubicBezTo>
                    <a:pt x="2447290" y="0"/>
                    <a:pt x="2387600" y="34290"/>
                    <a:pt x="2350770" y="86360"/>
                  </a:cubicBezTo>
                  <a:cubicBezTo>
                    <a:pt x="2313940" y="34290"/>
                    <a:pt x="2254250" y="0"/>
                    <a:pt x="2185670" y="0"/>
                  </a:cubicBezTo>
                  <a:cubicBezTo>
                    <a:pt x="2117090" y="0"/>
                    <a:pt x="2057400" y="34290"/>
                    <a:pt x="2020570" y="86360"/>
                  </a:cubicBezTo>
                  <a:cubicBezTo>
                    <a:pt x="1983740" y="34290"/>
                    <a:pt x="1924050" y="0"/>
                    <a:pt x="1855470" y="0"/>
                  </a:cubicBezTo>
                  <a:cubicBezTo>
                    <a:pt x="1786890" y="0"/>
                    <a:pt x="1727200" y="34290"/>
                    <a:pt x="1690370" y="86360"/>
                  </a:cubicBezTo>
                  <a:cubicBezTo>
                    <a:pt x="1653540" y="34290"/>
                    <a:pt x="1593850" y="0"/>
                    <a:pt x="1525270" y="0"/>
                  </a:cubicBezTo>
                  <a:cubicBezTo>
                    <a:pt x="1456690" y="0"/>
                    <a:pt x="1395730" y="34290"/>
                    <a:pt x="1360170" y="86360"/>
                  </a:cubicBezTo>
                  <a:cubicBezTo>
                    <a:pt x="1324610" y="34290"/>
                    <a:pt x="1263650" y="0"/>
                    <a:pt x="1195070" y="0"/>
                  </a:cubicBezTo>
                  <a:cubicBezTo>
                    <a:pt x="1126490" y="0"/>
                    <a:pt x="1066800" y="34290"/>
                    <a:pt x="1029970" y="86360"/>
                  </a:cubicBezTo>
                  <a:cubicBezTo>
                    <a:pt x="990600" y="34290"/>
                    <a:pt x="930910" y="0"/>
                    <a:pt x="862330" y="0"/>
                  </a:cubicBezTo>
                  <a:cubicBezTo>
                    <a:pt x="793750" y="0"/>
                    <a:pt x="734060" y="34290"/>
                    <a:pt x="697230" y="86360"/>
                  </a:cubicBezTo>
                  <a:cubicBezTo>
                    <a:pt x="660400" y="34290"/>
                    <a:pt x="600710" y="0"/>
                    <a:pt x="532130" y="0"/>
                  </a:cubicBezTo>
                  <a:cubicBezTo>
                    <a:pt x="463550" y="0"/>
                    <a:pt x="402590" y="34290"/>
                    <a:pt x="367030" y="86360"/>
                  </a:cubicBezTo>
                  <a:cubicBezTo>
                    <a:pt x="360680" y="76200"/>
                    <a:pt x="353060" y="67310"/>
                    <a:pt x="344170" y="59690"/>
                  </a:cubicBezTo>
                  <a:cubicBezTo>
                    <a:pt x="306070" y="21590"/>
                    <a:pt x="254000" y="0"/>
                    <a:pt x="201930" y="0"/>
                  </a:cubicBezTo>
                  <a:cubicBezTo>
                    <a:pt x="148590" y="0"/>
                    <a:pt x="96520" y="21590"/>
                    <a:pt x="59690" y="59690"/>
                  </a:cubicBezTo>
                  <a:cubicBezTo>
                    <a:pt x="21590" y="96520"/>
                    <a:pt x="0" y="148590"/>
                    <a:pt x="0" y="201930"/>
                  </a:cubicBezTo>
                  <a:cubicBezTo>
                    <a:pt x="0" y="255270"/>
                    <a:pt x="21590" y="307340"/>
                    <a:pt x="59690" y="344170"/>
                  </a:cubicBezTo>
                  <a:cubicBezTo>
                    <a:pt x="68580" y="353060"/>
                    <a:pt x="77470" y="359410"/>
                    <a:pt x="86360" y="367030"/>
                  </a:cubicBezTo>
                  <a:cubicBezTo>
                    <a:pt x="34290" y="403860"/>
                    <a:pt x="0" y="463550"/>
                    <a:pt x="0" y="532130"/>
                  </a:cubicBezTo>
                  <a:cubicBezTo>
                    <a:pt x="0" y="600710"/>
                    <a:pt x="34290" y="660400"/>
                    <a:pt x="86360" y="697230"/>
                  </a:cubicBezTo>
                  <a:cubicBezTo>
                    <a:pt x="34290" y="734060"/>
                    <a:pt x="0" y="793750"/>
                    <a:pt x="0" y="862330"/>
                  </a:cubicBezTo>
                  <a:cubicBezTo>
                    <a:pt x="0" y="930910"/>
                    <a:pt x="34290" y="990600"/>
                    <a:pt x="86360" y="1027430"/>
                  </a:cubicBezTo>
                  <a:cubicBezTo>
                    <a:pt x="34290" y="1064260"/>
                    <a:pt x="0" y="1123950"/>
                    <a:pt x="0" y="1192530"/>
                  </a:cubicBezTo>
                  <a:cubicBezTo>
                    <a:pt x="0" y="1261110"/>
                    <a:pt x="34290" y="1322070"/>
                    <a:pt x="86360" y="1357630"/>
                  </a:cubicBezTo>
                  <a:cubicBezTo>
                    <a:pt x="34290" y="1393190"/>
                    <a:pt x="0" y="1454150"/>
                    <a:pt x="0" y="1522730"/>
                  </a:cubicBezTo>
                  <a:cubicBezTo>
                    <a:pt x="0" y="1591310"/>
                    <a:pt x="34290" y="1651000"/>
                    <a:pt x="86360" y="1687830"/>
                  </a:cubicBezTo>
                  <a:cubicBezTo>
                    <a:pt x="34290" y="1724660"/>
                    <a:pt x="0" y="1784350"/>
                    <a:pt x="0" y="1852930"/>
                  </a:cubicBezTo>
                  <a:cubicBezTo>
                    <a:pt x="0" y="1921510"/>
                    <a:pt x="34290" y="1981200"/>
                    <a:pt x="86360" y="2018030"/>
                  </a:cubicBezTo>
                  <a:cubicBezTo>
                    <a:pt x="34290" y="2054860"/>
                    <a:pt x="0" y="2114550"/>
                    <a:pt x="0" y="2183130"/>
                  </a:cubicBezTo>
                  <a:cubicBezTo>
                    <a:pt x="0" y="2251710"/>
                    <a:pt x="34290" y="2311400"/>
                    <a:pt x="86360" y="2348230"/>
                  </a:cubicBezTo>
                  <a:cubicBezTo>
                    <a:pt x="34290" y="2385060"/>
                    <a:pt x="0" y="2444750"/>
                    <a:pt x="0" y="2513330"/>
                  </a:cubicBezTo>
                  <a:cubicBezTo>
                    <a:pt x="0" y="2581910"/>
                    <a:pt x="34290" y="2642870"/>
                    <a:pt x="86360" y="2678430"/>
                  </a:cubicBezTo>
                  <a:cubicBezTo>
                    <a:pt x="34290" y="2713990"/>
                    <a:pt x="0" y="2774950"/>
                    <a:pt x="0" y="2843530"/>
                  </a:cubicBezTo>
                  <a:cubicBezTo>
                    <a:pt x="0" y="2912110"/>
                    <a:pt x="34290" y="2971800"/>
                    <a:pt x="86360" y="3008630"/>
                  </a:cubicBezTo>
                  <a:cubicBezTo>
                    <a:pt x="34290" y="3045460"/>
                    <a:pt x="0" y="3105150"/>
                    <a:pt x="0" y="3173730"/>
                  </a:cubicBezTo>
                  <a:cubicBezTo>
                    <a:pt x="0" y="3242310"/>
                    <a:pt x="34290" y="3302000"/>
                    <a:pt x="86360" y="3338830"/>
                  </a:cubicBezTo>
                  <a:cubicBezTo>
                    <a:pt x="34290" y="3375660"/>
                    <a:pt x="0" y="3435350"/>
                    <a:pt x="0" y="3503930"/>
                  </a:cubicBezTo>
                  <a:cubicBezTo>
                    <a:pt x="0" y="3572510"/>
                    <a:pt x="34290" y="3633470"/>
                    <a:pt x="86360" y="3669030"/>
                  </a:cubicBezTo>
                  <a:cubicBezTo>
                    <a:pt x="34290" y="3705860"/>
                    <a:pt x="0" y="3766820"/>
                    <a:pt x="0" y="3834130"/>
                  </a:cubicBezTo>
                  <a:cubicBezTo>
                    <a:pt x="0" y="3901440"/>
                    <a:pt x="34290" y="3962400"/>
                    <a:pt x="86360" y="3999230"/>
                  </a:cubicBezTo>
                  <a:cubicBezTo>
                    <a:pt x="34290" y="4036060"/>
                    <a:pt x="0" y="4095750"/>
                    <a:pt x="0" y="4164330"/>
                  </a:cubicBezTo>
                  <a:cubicBezTo>
                    <a:pt x="0" y="4232910"/>
                    <a:pt x="34290" y="4292600"/>
                    <a:pt x="86360" y="4329430"/>
                  </a:cubicBezTo>
                  <a:cubicBezTo>
                    <a:pt x="34290" y="4366260"/>
                    <a:pt x="0" y="4425950"/>
                    <a:pt x="0" y="4494530"/>
                  </a:cubicBezTo>
                  <a:cubicBezTo>
                    <a:pt x="0" y="4563110"/>
                    <a:pt x="34290" y="4622800"/>
                    <a:pt x="86360" y="4659630"/>
                  </a:cubicBezTo>
                  <a:cubicBezTo>
                    <a:pt x="34290" y="4696460"/>
                    <a:pt x="0" y="4756150"/>
                    <a:pt x="0" y="4824730"/>
                  </a:cubicBezTo>
                  <a:cubicBezTo>
                    <a:pt x="0" y="4893310"/>
                    <a:pt x="34290" y="4954270"/>
                    <a:pt x="86360" y="4989830"/>
                  </a:cubicBezTo>
                  <a:cubicBezTo>
                    <a:pt x="34290" y="5025390"/>
                    <a:pt x="0" y="5086350"/>
                    <a:pt x="0" y="5154930"/>
                  </a:cubicBezTo>
                  <a:cubicBezTo>
                    <a:pt x="0" y="5223510"/>
                    <a:pt x="34290" y="5283200"/>
                    <a:pt x="86360" y="5320030"/>
                  </a:cubicBezTo>
                  <a:cubicBezTo>
                    <a:pt x="34290" y="5356860"/>
                    <a:pt x="0" y="5416550"/>
                    <a:pt x="0" y="5485130"/>
                  </a:cubicBezTo>
                  <a:cubicBezTo>
                    <a:pt x="0" y="5553710"/>
                    <a:pt x="34290" y="5613400"/>
                    <a:pt x="86360" y="5650230"/>
                  </a:cubicBezTo>
                  <a:cubicBezTo>
                    <a:pt x="34290" y="5687060"/>
                    <a:pt x="0" y="5746750"/>
                    <a:pt x="0" y="5815330"/>
                  </a:cubicBezTo>
                  <a:cubicBezTo>
                    <a:pt x="0" y="5883910"/>
                    <a:pt x="34290" y="5944870"/>
                    <a:pt x="86360" y="5980430"/>
                  </a:cubicBezTo>
                  <a:cubicBezTo>
                    <a:pt x="76200" y="5986780"/>
                    <a:pt x="67310" y="5994400"/>
                    <a:pt x="59690" y="6003290"/>
                  </a:cubicBezTo>
                  <a:cubicBezTo>
                    <a:pt x="22860" y="6041390"/>
                    <a:pt x="0" y="6093460"/>
                    <a:pt x="0" y="6145530"/>
                  </a:cubicBezTo>
                  <a:cubicBezTo>
                    <a:pt x="0" y="6198870"/>
                    <a:pt x="20320" y="6249670"/>
                    <a:pt x="59690" y="6287770"/>
                  </a:cubicBezTo>
                  <a:cubicBezTo>
                    <a:pt x="97790" y="6325870"/>
                    <a:pt x="148590" y="6347460"/>
                    <a:pt x="201930" y="6347460"/>
                  </a:cubicBezTo>
                  <a:cubicBezTo>
                    <a:pt x="256540" y="6347460"/>
                    <a:pt x="307340" y="6325870"/>
                    <a:pt x="344170" y="6287770"/>
                  </a:cubicBezTo>
                  <a:cubicBezTo>
                    <a:pt x="353060" y="6278880"/>
                    <a:pt x="359410" y="6269990"/>
                    <a:pt x="367030" y="6261100"/>
                  </a:cubicBezTo>
                  <a:cubicBezTo>
                    <a:pt x="403860" y="6313170"/>
                    <a:pt x="463550" y="6347460"/>
                    <a:pt x="532130" y="6347460"/>
                  </a:cubicBezTo>
                  <a:cubicBezTo>
                    <a:pt x="600710" y="6347460"/>
                    <a:pt x="660400" y="6313170"/>
                    <a:pt x="697230" y="6261100"/>
                  </a:cubicBezTo>
                  <a:cubicBezTo>
                    <a:pt x="734060" y="6313170"/>
                    <a:pt x="793750" y="6347460"/>
                    <a:pt x="862330" y="6347460"/>
                  </a:cubicBezTo>
                  <a:cubicBezTo>
                    <a:pt x="930910" y="6347460"/>
                    <a:pt x="990600" y="6313170"/>
                    <a:pt x="1027430" y="6261100"/>
                  </a:cubicBezTo>
                  <a:cubicBezTo>
                    <a:pt x="1064260" y="6313170"/>
                    <a:pt x="1123950" y="6347460"/>
                    <a:pt x="1192530" y="6347460"/>
                  </a:cubicBezTo>
                  <a:cubicBezTo>
                    <a:pt x="1261110" y="6347460"/>
                    <a:pt x="1320800" y="6313170"/>
                    <a:pt x="1357630" y="6261100"/>
                  </a:cubicBezTo>
                  <a:cubicBezTo>
                    <a:pt x="1394460" y="6313170"/>
                    <a:pt x="1455420" y="6347460"/>
                    <a:pt x="1522730" y="6347460"/>
                  </a:cubicBezTo>
                  <a:cubicBezTo>
                    <a:pt x="1591310" y="6347460"/>
                    <a:pt x="1651000" y="6313170"/>
                    <a:pt x="1687830" y="6261100"/>
                  </a:cubicBezTo>
                  <a:cubicBezTo>
                    <a:pt x="1724660" y="6313170"/>
                    <a:pt x="1784350" y="6347460"/>
                    <a:pt x="1852930" y="6347460"/>
                  </a:cubicBezTo>
                  <a:cubicBezTo>
                    <a:pt x="1921510" y="6347460"/>
                    <a:pt x="1981200" y="6313170"/>
                    <a:pt x="2018030" y="6261100"/>
                  </a:cubicBezTo>
                  <a:cubicBezTo>
                    <a:pt x="2054860" y="6313170"/>
                    <a:pt x="2114550" y="6347460"/>
                    <a:pt x="2183130" y="6347460"/>
                  </a:cubicBezTo>
                  <a:cubicBezTo>
                    <a:pt x="2251710" y="6347460"/>
                    <a:pt x="2311400" y="6313170"/>
                    <a:pt x="2348230" y="6261100"/>
                  </a:cubicBezTo>
                  <a:cubicBezTo>
                    <a:pt x="2385060" y="6313170"/>
                    <a:pt x="2444750" y="6347460"/>
                    <a:pt x="2513330" y="6347460"/>
                  </a:cubicBezTo>
                  <a:cubicBezTo>
                    <a:pt x="2581910" y="6347460"/>
                    <a:pt x="2642870" y="6313170"/>
                    <a:pt x="2678430" y="6261100"/>
                  </a:cubicBezTo>
                  <a:cubicBezTo>
                    <a:pt x="2715260" y="6313170"/>
                    <a:pt x="2776220" y="6347460"/>
                    <a:pt x="2843530" y="6347460"/>
                  </a:cubicBezTo>
                  <a:cubicBezTo>
                    <a:pt x="2912110" y="6347460"/>
                    <a:pt x="2971800" y="6313170"/>
                    <a:pt x="3008630" y="6261100"/>
                  </a:cubicBezTo>
                  <a:cubicBezTo>
                    <a:pt x="3045460" y="6313170"/>
                    <a:pt x="3105150" y="6347460"/>
                    <a:pt x="3173730" y="6347460"/>
                  </a:cubicBezTo>
                  <a:cubicBezTo>
                    <a:pt x="3242310" y="6347460"/>
                    <a:pt x="3302000" y="6313170"/>
                    <a:pt x="3338830" y="6261100"/>
                  </a:cubicBezTo>
                  <a:cubicBezTo>
                    <a:pt x="3375660" y="6313170"/>
                    <a:pt x="3435350" y="6347460"/>
                    <a:pt x="3503930" y="6347460"/>
                  </a:cubicBezTo>
                  <a:cubicBezTo>
                    <a:pt x="3572510" y="6347460"/>
                    <a:pt x="3632200" y="6313170"/>
                    <a:pt x="3669030" y="6261100"/>
                  </a:cubicBezTo>
                  <a:cubicBezTo>
                    <a:pt x="3705860" y="6313170"/>
                    <a:pt x="3765550" y="6347460"/>
                    <a:pt x="3834130" y="6347460"/>
                  </a:cubicBezTo>
                  <a:cubicBezTo>
                    <a:pt x="3902710" y="6347460"/>
                    <a:pt x="3963670" y="6313170"/>
                    <a:pt x="3999230" y="6261100"/>
                  </a:cubicBezTo>
                  <a:cubicBezTo>
                    <a:pt x="4036060" y="6313170"/>
                    <a:pt x="4095750" y="6347460"/>
                    <a:pt x="4164330" y="6347460"/>
                  </a:cubicBezTo>
                  <a:cubicBezTo>
                    <a:pt x="4232910" y="6347460"/>
                    <a:pt x="4292600" y="6313170"/>
                    <a:pt x="4329430" y="6261100"/>
                  </a:cubicBezTo>
                  <a:cubicBezTo>
                    <a:pt x="4366260" y="6313170"/>
                    <a:pt x="4425950" y="6347460"/>
                    <a:pt x="4494530" y="6347460"/>
                  </a:cubicBezTo>
                  <a:cubicBezTo>
                    <a:pt x="4563110" y="6347460"/>
                    <a:pt x="4622800" y="6313170"/>
                    <a:pt x="4659630" y="6261100"/>
                  </a:cubicBezTo>
                  <a:cubicBezTo>
                    <a:pt x="4696460" y="6313170"/>
                    <a:pt x="4756150" y="6347460"/>
                    <a:pt x="4824730" y="6347460"/>
                  </a:cubicBezTo>
                  <a:cubicBezTo>
                    <a:pt x="4893310" y="6347460"/>
                    <a:pt x="4954270" y="6313170"/>
                    <a:pt x="4989830" y="6261100"/>
                  </a:cubicBezTo>
                  <a:cubicBezTo>
                    <a:pt x="5026660" y="6313170"/>
                    <a:pt x="5087620" y="6347460"/>
                    <a:pt x="5154930" y="6347460"/>
                  </a:cubicBezTo>
                  <a:cubicBezTo>
                    <a:pt x="5223510" y="6347460"/>
                    <a:pt x="5283200" y="6313170"/>
                    <a:pt x="5320030" y="6261100"/>
                  </a:cubicBezTo>
                  <a:cubicBezTo>
                    <a:pt x="5356860" y="6313170"/>
                    <a:pt x="5416550" y="6347460"/>
                    <a:pt x="5485130" y="6347460"/>
                  </a:cubicBezTo>
                  <a:cubicBezTo>
                    <a:pt x="5553710" y="6347460"/>
                    <a:pt x="5613400" y="6313170"/>
                    <a:pt x="5650230" y="6261100"/>
                  </a:cubicBezTo>
                  <a:cubicBezTo>
                    <a:pt x="5687060" y="6313170"/>
                    <a:pt x="5746750" y="6347460"/>
                    <a:pt x="5815330" y="6347460"/>
                  </a:cubicBezTo>
                  <a:cubicBezTo>
                    <a:pt x="5883910" y="6347460"/>
                    <a:pt x="5943600" y="6313170"/>
                    <a:pt x="5980430" y="6261100"/>
                  </a:cubicBezTo>
                  <a:cubicBezTo>
                    <a:pt x="5986780" y="6271260"/>
                    <a:pt x="5994400" y="6280150"/>
                    <a:pt x="6003290" y="6287770"/>
                  </a:cubicBezTo>
                  <a:cubicBezTo>
                    <a:pt x="6041390" y="6325870"/>
                    <a:pt x="6092190" y="6347460"/>
                    <a:pt x="6145530" y="6347460"/>
                  </a:cubicBezTo>
                  <a:cubicBezTo>
                    <a:pt x="6198870" y="6347460"/>
                    <a:pt x="6249670" y="6325870"/>
                    <a:pt x="6287770" y="6287770"/>
                  </a:cubicBezTo>
                  <a:cubicBezTo>
                    <a:pt x="6325870" y="6249670"/>
                    <a:pt x="6347460" y="6198870"/>
                    <a:pt x="6347460" y="6145530"/>
                  </a:cubicBezTo>
                  <a:cubicBezTo>
                    <a:pt x="6347460" y="6092190"/>
                    <a:pt x="6325870" y="6040120"/>
                    <a:pt x="6287770" y="6003290"/>
                  </a:cubicBezTo>
                  <a:cubicBezTo>
                    <a:pt x="6278880" y="5994400"/>
                    <a:pt x="6269990" y="5988050"/>
                    <a:pt x="6261100" y="5980430"/>
                  </a:cubicBezTo>
                  <a:cubicBezTo>
                    <a:pt x="6313170" y="5943600"/>
                    <a:pt x="6347460" y="5883910"/>
                    <a:pt x="6347460" y="5815330"/>
                  </a:cubicBezTo>
                  <a:cubicBezTo>
                    <a:pt x="6347460" y="5746750"/>
                    <a:pt x="6313170" y="5687060"/>
                    <a:pt x="6261100" y="5650230"/>
                  </a:cubicBezTo>
                  <a:cubicBezTo>
                    <a:pt x="6313170" y="5613400"/>
                    <a:pt x="6347460" y="5553710"/>
                    <a:pt x="6347460" y="5485130"/>
                  </a:cubicBezTo>
                  <a:cubicBezTo>
                    <a:pt x="6347460" y="5416550"/>
                    <a:pt x="6313170" y="5356860"/>
                    <a:pt x="6261100" y="5320030"/>
                  </a:cubicBezTo>
                  <a:cubicBezTo>
                    <a:pt x="6313170" y="5283200"/>
                    <a:pt x="6347460" y="5223510"/>
                    <a:pt x="6347460" y="5154930"/>
                  </a:cubicBezTo>
                  <a:cubicBezTo>
                    <a:pt x="6347460" y="5086350"/>
                    <a:pt x="6313170" y="5025390"/>
                    <a:pt x="6261100" y="4989830"/>
                  </a:cubicBezTo>
                  <a:cubicBezTo>
                    <a:pt x="6313170" y="4953000"/>
                    <a:pt x="6347460" y="4892040"/>
                    <a:pt x="6347460" y="4824730"/>
                  </a:cubicBezTo>
                  <a:cubicBezTo>
                    <a:pt x="6347460" y="4756150"/>
                    <a:pt x="6313170" y="4696460"/>
                    <a:pt x="6261100" y="4659630"/>
                  </a:cubicBezTo>
                  <a:cubicBezTo>
                    <a:pt x="6313170" y="4622800"/>
                    <a:pt x="6347460" y="4563110"/>
                    <a:pt x="6347460" y="4494530"/>
                  </a:cubicBezTo>
                  <a:cubicBezTo>
                    <a:pt x="6347460" y="4425950"/>
                    <a:pt x="6313170" y="4366260"/>
                    <a:pt x="6261100" y="4329430"/>
                  </a:cubicBezTo>
                  <a:cubicBezTo>
                    <a:pt x="6313170" y="4292600"/>
                    <a:pt x="6347460" y="4232910"/>
                    <a:pt x="6347460" y="4164330"/>
                  </a:cubicBezTo>
                  <a:cubicBezTo>
                    <a:pt x="6347460" y="4095750"/>
                    <a:pt x="6313170" y="4036060"/>
                    <a:pt x="6261100" y="3999230"/>
                  </a:cubicBezTo>
                  <a:cubicBezTo>
                    <a:pt x="6313170" y="3962400"/>
                    <a:pt x="6347460" y="3901440"/>
                    <a:pt x="6347460" y="3834130"/>
                  </a:cubicBezTo>
                  <a:cubicBezTo>
                    <a:pt x="6347460" y="3765550"/>
                    <a:pt x="6313170" y="3704590"/>
                    <a:pt x="6261100" y="3669030"/>
                  </a:cubicBezTo>
                  <a:cubicBezTo>
                    <a:pt x="6313170" y="3632200"/>
                    <a:pt x="6347460" y="3572510"/>
                    <a:pt x="6347460" y="3503930"/>
                  </a:cubicBezTo>
                  <a:cubicBezTo>
                    <a:pt x="6347460" y="3435350"/>
                    <a:pt x="6313170" y="3375660"/>
                    <a:pt x="6261100" y="3338830"/>
                  </a:cubicBezTo>
                  <a:cubicBezTo>
                    <a:pt x="6313170" y="3302000"/>
                    <a:pt x="6347460" y="3242310"/>
                    <a:pt x="6347460" y="3173730"/>
                  </a:cubicBezTo>
                  <a:cubicBezTo>
                    <a:pt x="6347460" y="3105150"/>
                    <a:pt x="6313170" y="3045460"/>
                    <a:pt x="6261100" y="3008630"/>
                  </a:cubicBezTo>
                  <a:cubicBezTo>
                    <a:pt x="6313170" y="2971800"/>
                    <a:pt x="6347460" y="2912110"/>
                    <a:pt x="6347460" y="2843530"/>
                  </a:cubicBezTo>
                  <a:cubicBezTo>
                    <a:pt x="6347460" y="2774950"/>
                    <a:pt x="6313170" y="2713990"/>
                    <a:pt x="6261100" y="2678430"/>
                  </a:cubicBezTo>
                  <a:cubicBezTo>
                    <a:pt x="6313170" y="2641600"/>
                    <a:pt x="6347460" y="2580640"/>
                    <a:pt x="6347460" y="2513330"/>
                  </a:cubicBezTo>
                  <a:cubicBezTo>
                    <a:pt x="6347460" y="2444750"/>
                    <a:pt x="6313170" y="2383790"/>
                    <a:pt x="6261100" y="2348230"/>
                  </a:cubicBezTo>
                  <a:cubicBezTo>
                    <a:pt x="6313170" y="2311400"/>
                    <a:pt x="6347460" y="2251710"/>
                    <a:pt x="6347460" y="2183130"/>
                  </a:cubicBezTo>
                  <a:cubicBezTo>
                    <a:pt x="6347460" y="2114550"/>
                    <a:pt x="6313170" y="2054860"/>
                    <a:pt x="6261100" y="2018030"/>
                  </a:cubicBezTo>
                  <a:cubicBezTo>
                    <a:pt x="6313170" y="1981200"/>
                    <a:pt x="6347460" y="1921510"/>
                    <a:pt x="6347460" y="1852930"/>
                  </a:cubicBezTo>
                  <a:cubicBezTo>
                    <a:pt x="6347460" y="1784350"/>
                    <a:pt x="6313170" y="1724660"/>
                    <a:pt x="6261100" y="1687830"/>
                  </a:cubicBezTo>
                  <a:cubicBezTo>
                    <a:pt x="6313170" y="1651000"/>
                    <a:pt x="6347460" y="1591310"/>
                    <a:pt x="6347460" y="1522730"/>
                  </a:cubicBezTo>
                  <a:cubicBezTo>
                    <a:pt x="6347460" y="1454150"/>
                    <a:pt x="6313170" y="1393190"/>
                    <a:pt x="6261100" y="1357630"/>
                  </a:cubicBezTo>
                  <a:cubicBezTo>
                    <a:pt x="6313170" y="1322070"/>
                    <a:pt x="6347460" y="1261110"/>
                    <a:pt x="6347460" y="1192530"/>
                  </a:cubicBezTo>
                  <a:cubicBezTo>
                    <a:pt x="6347460" y="1123950"/>
                    <a:pt x="6313170" y="1064260"/>
                    <a:pt x="6261100" y="1027430"/>
                  </a:cubicBezTo>
                  <a:cubicBezTo>
                    <a:pt x="6313170" y="990600"/>
                    <a:pt x="6347460" y="930910"/>
                    <a:pt x="6347460" y="862330"/>
                  </a:cubicBezTo>
                  <a:cubicBezTo>
                    <a:pt x="6347460" y="793750"/>
                    <a:pt x="6313170" y="734060"/>
                    <a:pt x="6261100" y="697230"/>
                  </a:cubicBezTo>
                  <a:cubicBezTo>
                    <a:pt x="6315710" y="660400"/>
                    <a:pt x="6350000" y="600710"/>
                    <a:pt x="6350000" y="532130"/>
                  </a:cubicBezTo>
                  <a:close/>
                </a:path>
              </a:pathLst>
            </a:custGeom>
            <a:solidFill>
              <a:srgbClr val="FFFFFF"/>
            </a:solidFill>
          </p:spPr>
        </p:sp>
        <p:sp>
          <p:nvSpPr>
            <p:cNvPr name="Freeform 16" id="16"/>
            <p:cNvSpPr/>
            <p:nvPr/>
          </p:nvSpPr>
          <p:spPr>
            <a:xfrm flipH="false" flipV="false" rot="0">
              <a:off x="358140" y="358140"/>
              <a:ext cx="5632450" cy="5633720"/>
            </a:xfrm>
            <a:custGeom>
              <a:avLst/>
              <a:gdLst/>
              <a:ahLst/>
              <a:cxnLst/>
              <a:rect r="r" b="b" t="t" l="l"/>
              <a:pathLst>
                <a:path h="5633720" w="5632450">
                  <a:moveTo>
                    <a:pt x="0" y="0"/>
                  </a:moveTo>
                  <a:lnTo>
                    <a:pt x="5632450" y="0"/>
                  </a:lnTo>
                  <a:lnTo>
                    <a:pt x="5632450" y="5633720"/>
                  </a:lnTo>
                  <a:lnTo>
                    <a:pt x="0" y="5633720"/>
                  </a:lnTo>
                  <a:close/>
                </a:path>
              </a:pathLst>
            </a:custGeom>
            <a:blipFill>
              <a:blip r:embed="rId5"/>
              <a:stretch>
                <a:fillRect l="-24923" t="0" r="-24923" b="0"/>
              </a:stretch>
            </a:blipFill>
          </p:spPr>
        </p:sp>
      </p:grpSp>
      <p:grpSp>
        <p:nvGrpSpPr>
          <p:cNvPr name="Group 17" id="17"/>
          <p:cNvGrpSpPr>
            <a:grpSpLocks noChangeAspect="true"/>
          </p:cNvGrpSpPr>
          <p:nvPr/>
        </p:nvGrpSpPr>
        <p:grpSpPr>
          <a:xfrm rot="0">
            <a:off x="15019963" y="6215070"/>
            <a:ext cx="2509757" cy="2509757"/>
            <a:chOff x="0" y="0"/>
            <a:chExt cx="6350000" cy="6350000"/>
          </a:xfrm>
        </p:grpSpPr>
        <p:sp>
          <p:nvSpPr>
            <p:cNvPr name="Freeform 18" id="18"/>
            <p:cNvSpPr/>
            <p:nvPr/>
          </p:nvSpPr>
          <p:spPr>
            <a:xfrm flipH="false" flipV="false" rot="0">
              <a:off x="0" y="0"/>
              <a:ext cx="6350000" cy="6347460"/>
            </a:xfrm>
            <a:custGeom>
              <a:avLst/>
              <a:gdLst/>
              <a:ahLst/>
              <a:cxnLst/>
              <a:rect r="r" b="b" t="t" l="l"/>
              <a:pathLst>
                <a:path h="6347460" w="6350000">
                  <a:moveTo>
                    <a:pt x="6350000" y="532130"/>
                  </a:moveTo>
                  <a:cubicBezTo>
                    <a:pt x="6350000" y="463550"/>
                    <a:pt x="6315710" y="402590"/>
                    <a:pt x="6263640" y="367030"/>
                  </a:cubicBezTo>
                  <a:cubicBezTo>
                    <a:pt x="6273800" y="360680"/>
                    <a:pt x="6282690" y="353060"/>
                    <a:pt x="6290310" y="344170"/>
                  </a:cubicBezTo>
                  <a:cubicBezTo>
                    <a:pt x="6328410" y="306070"/>
                    <a:pt x="6350000" y="255270"/>
                    <a:pt x="6350000" y="201930"/>
                  </a:cubicBezTo>
                  <a:cubicBezTo>
                    <a:pt x="6350000" y="148590"/>
                    <a:pt x="6328410" y="96520"/>
                    <a:pt x="6290310" y="59690"/>
                  </a:cubicBezTo>
                  <a:cubicBezTo>
                    <a:pt x="6252210" y="21590"/>
                    <a:pt x="6200140" y="0"/>
                    <a:pt x="6148070" y="0"/>
                  </a:cubicBezTo>
                  <a:cubicBezTo>
                    <a:pt x="6094730" y="0"/>
                    <a:pt x="6042660" y="21590"/>
                    <a:pt x="6005830" y="59690"/>
                  </a:cubicBezTo>
                  <a:cubicBezTo>
                    <a:pt x="5996940" y="68580"/>
                    <a:pt x="5990590" y="77470"/>
                    <a:pt x="5982970" y="86360"/>
                  </a:cubicBezTo>
                  <a:cubicBezTo>
                    <a:pt x="5946140" y="34290"/>
                    <a:pt x="5886450" y="0"/>
                    <a:pt x="5817870" y="0"/>
                  </a:cubicBezTo>
                  <a:cubicBezTo>
                    <a:pt x="5749290" y="0"/>
                    <a:pt x="5689600" y="34290"/>
                    <a:pt x="5652770" y="86360"/>
                  </a:cubicBezTo>
                  <a:cubicBezTo>
                    <a:pt x="5615940" y="34290"/>
                    <a:pt x="5556250" y="0"/>
                    <a:pt x="5487670" y="0"/>
                  </a:cubicBezTo>
                  <a:cubicBezTo>
                    <a:pt x="5419090" y="0"/>
                    <a:pt x="5359400" y="34290"/>
                    <a:pt x="5322570" y="86360"/>
                  </a:cubicBezTo>
                  <a:cubicBezTo>
                    <a:pt x="5285740" y="34290"/>
                    <a:pt x="5226050" y="0"/>
                    <a:pt x="5157470" y="0"/>
                  </a:cubicBezTo>
                  <a:cubicBezTo>
                    <a:pt x="5088890" y="0"/>
                    <a:pt x="5027930" y="34290"/>
                    <a:pt x="4992370" y="86360"/>
                  </a:cubicBezTo>
                  <a:cubicBezTo>
                    <a:pt x="4955540" y="34290"/>
                    <a:pt x="4894580" y="0"/>
                    <a:pt x="4827270" y="0"/>
                  </a:cubicBezTo>
                  <a:cubicBezTo>
                    <a:pt x="4758690" y="0"/>
                    <a:pt x="4699000" y="34290"/>
                    <a:pt x="4662170" y="86360"/>
                  </a:cubicBezTo>
                  <a:cubicBezTo>
                    <a:pt x="4625340" y="34290"/>
                    <a:pt x="4565650" y="0"/>
                    <a:pt x="4497070" y="0"/>
                  </a:cubicBezTo>
                  <a:cubicBezTo>
                    <a:pt x="4428490" y="0"/>
                    <a:pt x="4368800" y="34290"/>
                    <a:pt x="4331970" y="86360"/>
                  </a:cubicBezTo>
                  <a:cubicBezTo>
                    <a:pt x="4295140" y="34290"/>
                    <a:pt x="4235450" y="0"/>
                    <a:pt x="4166870" y="0"/>
                  </a:cubicBezTo>
                  <a:cubicBezTo>
                    <a:pt x="4098290" y="0"/>
                    <a:pt x="4038600" y="34290"/>
                    <a:pt x="4001770" y="86360"/>
                  </a:cubicBezTo>
                  <a:cubicBezTo>
                    <a:pt x="3964940" y="34290"/>
                    <a:pt x="3903980" y="0"/>
                    <a:pt x="3836670" y="0"/>
                  </a:cubicBezTo>
                  <a:cubicBezTo>
                    <a:pt x="3768090" y="0"/>
                    <a:pt x="3707130" y="34290"/>
                    <a:pt x="3671570" y="86360"/>
                  </a:cubicBezTo>
                  <a:cubicBezTo>
                    <a:pt x="3634740" y="34290"/>
                    <a:pt x="3575050" y="0"/>
                    <a:pt x="3506470" y="0"/>
                  </a:cubicBezTo>
                  <a:cubicBezTo>
                    <a:pt x="3437890" y="0"/>
                    <a:pt x="3378200" y="34290"/>
                    <a:pt x="3341370" y="86360"/>
                  </a:cubicBezTo>
                  <a:cubicBezTo>
                    <a:pt x="3304540" y="34290"/>
                    <a:pt x="3244850" y="0"/>
                    <a:pt x="3176270" y="0"/>
                  </a:cubicBezTo>
                  <a:cubicBezTo>
                    <a:pt x="3107690" y="0"/>
                    <a:pt x="3048000" y="34290"/>
                    <a:pt x="3011170" y="86360"/>
                  </a:cubicBezTo>
                  <a:cubicBezTo>
                    <a:pt x="2974340" y="34290"/>
                    <a:pt x="2914650" y="0"/>
                    <a:pt x="2846070" y="0"/>
                  </a:cubicBezTo>
                  <a:cubicBezTo>
                    <a:pt x="2777490" y="0"/>
                    <a:pt x="2716530" y="34290"/>
                    <a:pt x="2680970" y="86360"/>
                  </a:cubicBezTo>
                  <a:cubicBezTo>
                    <a:pt x="2644140" y="34290"/>
                    <a:pt x="2583180" y="0"/>
                    <a:pt x="2515870" y="0"/>
                  </a:cubicBezTo>
                  <a:cubicBezTo>
                    <a:pt x="2447290" y="0"/>
                    <a:pt x="2387600" y="34290"/>
                    <a:pt x="2350770" y="86360"/>
                  </a:cubicBezTo>
                  <a:cubicBezTo>
                    <a:pt x="2313940" y="34290"/>
                    <a:pt x="2254250" y="0"/>
                    <a:pt x="2185670" y="0"/>
                  </a:cubicBezTo>
                  <a:cubicBezTo>
                    <a:pt x="2117090" y="0"/>
                    <a:pt x="2057400" y="34290"/>
                    <a:pt x="2020570" y="86360"/>
                  </a:cubicBezTo>
                  <a:cubicBezTo>
                    <a:pt x="1983740" y="34290"/>
                    <a:pt x="1924050" y="0"/>
                    <a:pt x="1855470" y="0"/>
                  </a:cubicBezTo>
                  <a:cubicBezTo>
                    <a:pt x="1786890" y="0"/>
                    <a:pt x="1727200" y="34290"/>
                    <a:pt x="1690370" y="86360"/>
                  </a:cubicBezTo>
                  <a:cubicBezTo>
                    <a:pt x="1653540" y="34290"/>
                    <a:pt x="1593850" y="0"/>
                    <a:pt x="1525270" y="0"/>
                  </a:cubicBezTo>
                  <a:cubicBezTo>
                    <a:pt x="1456690" y="0"/>
                    <a:pt x="1395730" y="34290"/>
                    <a:pt x="1360170" y="86360"/>
                  </a:cubicBezTo>
                  <a:cubicBezTo>
                    <a:pt x="1324610" y="34290"/>
                    <a:pt x="1263650" y="0"/>
                    <a:pt x="1195070" y="0"/>
                  </a:cubicBezTo>
                  <a:cubicBezTo>
                    <a:pt x="1126490" y="0"/>
                    <a:pt x="1066800" y="34290"/>
                    <a:pt x="1029970" y="86360"/>
                  </a:cubicBezTo>
                  <a:cubicBezTo>
                    <a:pt x="990600" y="34290"/>
                    <a:pt x="930910" y="0"/>
                    <a:pt x="862330" y="0"/>
                  </a:cubicBezTo>
                  <a:cubicBezTo>
                    <a:pt x="793750" y="0"/>
                    <a:pt x="734060" y="34290"/>
                    <a:pt x="697230" y="86360"/>
                  </a:cubicBezTo>
                  <a:cubicBezTo>
                    <a:pt x="660400" y="34290"/>
                    <a:pt x="600710" y="0"/>
                    <a:pt x="532130" y="0"/>
                  </a:cubicBezTo>
                  <a:cubicBezTo>
                    <a:pt x="463550" y="0"/>
                    <a:pt x="402590" y="34290"/>
                    <a:pt x="367030" y="86360"/>
                  </a:cubicBezTo>
                  <a:cubicBezTo>
                    <a:pt x="360680" y="76200"/>
                    <a:pt x="353060" y="67310"/>
                    <a:pt x="344170" y="59690"/>
                  </a:cubicBezTo>
                  <a:cubicBezTo>
                    <a:pt x="306070" y="21590"/>
                    <a:pt x="254000" y="0"/>
                    <a:pt x="201930" y="0"/>
                  </a:cubicBezTo>
                  <a:cubicBezTo>
                    <a:pt x="148590" y="0"/>
                    <a:pt x="96520" y="21590"/>
                    <a:pt x="59690" y="59690"/>
                  </a:cubicBezTo>
                  <a:cubicBezTo>
                    <a:pt x="21590" y="96520"/>
                    <a:pt x="0" y="148590"/>
                    <a:pt x="0" y="201930"/>
                  </a:cubicBezTo>
                  <a:cubicBezTo>
                    <a:pt x="0" y="255270"/>
                    <a:pt x="21590" y="307340"/>
                    <a:pt x="59690" y="344170"/>
                  </a:cubicBezTo>
                  <a:cubicBezTo>
                    <a:pt x="68580" y="353060"/>
                    <a:pt x="77470" y="359410"/>
                    <a:pt x="86360" y="367030"/>
                  </a:cubicBezTo>
                  <a:cubicBezTo>
                    <a:pt x="34290" y="403860"/>
                    <a:pt x="0" y="463550"/>
                    <a:pt x="0" y="532130"/>
                  </a:cubicBezTo>
                  <a:cubicBezTo>
                    <a:pt x="0" y="600710"/>
                    <a:pt x="34290" y="660400"/>
                    <a:pt x="86360" y="697230"/>
                  </a:cubicBezTo>
                  <a:cubicBezTo>
                    <a:pt x="34290" y="734060"/>
                    <a:pt x="0" y="793750"/>
                    <a:pt x="0" y="862330"/>
                  </a:cubicBezTo>
                  <a:cubicBezTo>
                    <a:pt x="0" y="930910"/>
                    <a:pt x="34290" y="990600"/>
                    <a:pt x="86360" y="1027430"/>
                  </a:cubicBezTo>
                  <a:cubicBezTo>
                    <a:pt x="34290" y="1064260"/>
                    <a:pt x="0" y="1123950"/>
                    <a:pt x="0" y="1192530"/>
                  </a:cubicBezTo>
                  <a:cubicBezTo>
                    <a:pt x="0" y="1261110"/>
                    <a:pt x="34290" y="1322070"/>
                    <a:pt x="86360" y="1357630"/>
                  </a:cubicBezTo>
                  <a:cubicBezTo>
                    <a:pt x="34290" y="1393190"/>
                    <a:pt x="0" y="1454150"/>
                    <a:pt x="0" y="1522730"/>
                  </a:cubicBezTo>
                  <a:cubicBezTo>
                    <a:pt x="0" y="1591310"/>
                    <a:pt x="34290" y="1651000"/>
                    <a:pt x="86360" y="1687830"/>
                  </a:cubicBezTo>
                  <a:cubicBezTo>
                    <a:pt x="34290" y="1724660"/>
                    <a:pt x="0" y="1784350"/>
                    <a:pt x="0" y="1852930"/>
                  </a:cubicBezTo>
                  <a:cubicBezTo>
                    <a:pt x="0" y="1921510"/>
                    <a:pt x="34290" y="1981200"/>
                    <a:pt x="86360" y="2018030"/>
                  </a:cubicBezTo>
                  <a:cubicBezTo>
                    <a:pt x="34290" y="2054860"/>
                    <a:pt x="0" y="2114550"/>
                    <a:pt x="0" y="2183130"/>
                  </a:cubicBezTo>
                  <a:cubicBezTo>
                    <a:pt x="0" y="2251710"/>
                    <a:pt x="34290" y="2311400"/>
                    <a:pt x="86360" y="2348230"/>
                  </a:cubicBezTo>
                  <a:cubicBezTo>
                    <a:pt x="34290" y="2385060"/>
                    <a:pt x="0" y="2444750"/>
                    <a:pt x="0" y="2513330"/>
                  </a:cubicBezTo>
                  <a:cubicBezTo>
                    <a:pt x="0" y="2581910"/>
                    <a:pt x="34290" y="2642870"/>
                    <a:pt x="86360" y="2678430"/>
                  </a:cubicBezTo>
                  <a:cubicBezTo>
                    <a:pt x="34290" y="2713990"/>
                    <a:pt x="0" y="2774950"/>
                    <a:pt x="0" y="2843530"/>
                  </a:cubicBezTo>
                  <a:cubicBezTo>
                    <a:pt x="0" y="2912110"/>
                    <a:pt x="34290" y="2971800"/>
                    <a:pt x="86360" y="3008630"/>
                  </a:cubicBezTo>
                  <a:cubicBezTo>
                    <a:pt x="34290" y="3045460"/>
                    <a:pt x="0" y="3105150"/>
                    <a:pt x="0" y="3173730"/>
                  </a:cubicBezTo>
                  <a:cubicBezTo>
                    <a:pt x="0" y="3242310"/>
                    <a:pt x="34290" y="3302000"/>
                    <a:pt x="86360" y="3338830"/>
                  </a:cubicBezTo>
                  <a:cubicBezTo>
                    <a:pt x="34290" y="3375660"/>
                    <a:pt x="0" y="3435350"/>
                    <a:pt x="0" y="3503930"/>
                  </a:cubicBezTo>
                  <a:cubicBezTo>
                    <a:pt x="0" y="3572510"/>
                    <a:pt x="34290" y="3633470"/>
                    <a:pt x="86360" y="3669030"/>
                  </a:cubicBezTo>
                  <a:cubicBezTo>
                    <a:pt x="34290" y="3705860"/>
                    <a:pt x="0" y="3766820"/>
                    <a:pt x="0" y="3834130"/>
                  </a:cubicBezTo>
                  <a:cubicBezTo>
                    <a:pt x="0" y="3901440"/>
                    <a:pt x="34290" y="3962400"/>
                    <a:pt x="86360" y="3999230"/>
                  </a:cubicBezTo>
                  <a:cubicBezTo>
                    <a:pt x="34290" y="4036060"/>
                    <a:pt x="0" y="4095750"/>
                    <a:pt x="0" y="4164330"/>
                  </a:cubicBezTo>
                  <a:cubicBezTo>
                    <a:pt x="0" y="4232910"/>
                    <a:pt x="34290" y="4292600"/>
                    <a:pt x="86360" y="4329430"/>
                  </a:cubicBezTo>
                  <a:cubicBezTo>
                    <a:pt x="34290" y="4366260"/>
                    <a:pt x="0" y="4425950"/>
                    <a:pt x="0" y="4494530"/>
                  </a:cubicBezTo>
                  <a:cubicBezTo>
                    <a:pt x="0" y="4563110"/>
                    <a:pt x="34290" y="4622800"/>
                    <a:pt x="86360" y="4659630"/>
                  </a:cubicBezTo>
                  <a:cubicBezTo>
                    <a:pt x="34290" y="4696460"/>
                    <a:pt x="0" y="4756150"/>
                    <a:pt x="0" y="4824730"/>
                  </a:cubicBezTo>
                  <a:cubicBezTo>
                    <a:pt x="0" y="4893310"/>
                    <a:pt x="34290" y="4954270"/>
                    <a:pt x="86360" y="4989830"/>
                  </a:cubicBezTo>
                  <a:cubicBezTo>
                    <a:pt x="34290" y="5025390"/>
                    <a:pt x="0" y="5086350"/>
                    <a:pt x="0" y="5154930"/>
                  </a:cubicBezTo>
                  <a:cubicBezTo>
                    <a:pt x="0" y="5223510"/>
                    <a:pt x="34290" y="5283200"/>
                    <a:pt x="86360" y="5320030"/>
                  </a:cubicBezTo>
                  <a:cubicBezTo>
                    <a:pt x="34290" y="5356860"/>
                    <a:pt x="0" y="5416550"/>
                    <a:pt x="0" y="5485130"/>
                  </a:cubicBezTo>
                  <a:cubicBezTo>
                    <a:pt x="0" y="5553710"/>
                    <a:pt x="34290" y="5613400"/>
                    <a:pt x="86360" y="5650230"/>
                  </a:cubicBezTo>
                  <a:cubicBezTo>
                    <a:pt x="34290" y="5687060"/>
                    <a:pt x="0" y="5746750"/>
                    <a:pt x="0" y="5815330"/>
                  </a:cubicBezTo>
                  <a:cubicBezTo>
                    <a:pt x="0" y="5883910"/>
                    <a:pt x="34290" y="5944870"/>
                    <a:pt x="86360" y="5980430"/>
                  </a:cubicBezTo>
                  <a:cubicBezTo>
                    <a:pt x="76200" y="5986780"/>
                    <a:pt x="67310" y="5994400"/>
                    <a:pt x="59690" y="6003290"/>
                  </a:cubicBezTo>
                  <a:cubicBezTo>
                    <a:pt x="22860" y="6041390"/>
                    <a:pt x="0" y="6093460"/>
                    <a:pt x="0" y="6145530"/>
                  </a:cubicBezTo>
                  <a:cubicBezTo>
                    <a:pt x="0" y="6198870"/>
                    <a:pt x="20320" y="6249670"/>
                    <a:pt x="59690" y="6287770"/>
                  </a:cubicBezTo>
                  <a:cubicBezTo>
                    <a:pt x="97790" y="6325870"/>
                    <a:pt x="148590" y="6347460"/>
                    <a:pt x="201930" y="6347460"/>
                  </a:cubicBezTo>
                  <a:cubicBezTo>
                    <a:pt x="256540" y="6347460"/>
                    <a:pt x="307340" y="6325870"/>
                    <a:pt x="344170" y="6287770"/>
                  </a:cubicBezTo>
                  <a:cubicBezTo>
                    <a:pt x="353060" y="6278880"/>
                    <a:pt x="359410" y="6269990"/>
                    <a:pt x="367030" y="6261100"/>
                  </a:cubicBezTo>
                  <a:cubicBezTo>
                    <a:pt x="403860" y="6313170"/>
                    <a:pt x="463550" y="6347460"/>
                    <a:pt x="532130" y="6347460"/>
                  </a:cubicBezTo>
                  <a:cubicBezTo>
                    <a:pt x="600710" y="6347460"/>
                    <a:pt x="660400" y="6313170"/>
                    <a:pt x="697230" y="6261100"/>
                  </a:cubicBezTo>
                  <a:cubicBezTo>
                    <a:pt x="734060" y="6313170"/>
                    <a:pt x="793750" y="6347460"/>
                    <a:pt x="862330" y="6347460"/>
                  </a:cubicBezTo>
                  <a:cubicBezTo>
                    <a:pt x="930910" y="6347460"/>
                    <a:pt x="990600" y="6313170"/>
                    <a:pt x="1027430" y="6261100"/>
                  </a:cubicBezTo>
                  <a:cubicBezTo>
                    <a:pt x="1064260" y="6313170"/>
                    <a:pt x="1123950" y="6347460"/>
                    <a:pt x="1192530" y="6347460"/>
                  </a:cubicBezTo>
                  <a:cubicBezTo>
                    <a:pt x="1261110" y="6347460"/>
                    <a:pt x="1320800" y="6313170"/>
                    <a:pt x="1357630" y="6261100"/>
                  </a:cubicBezTo>
                  <a:cubicBezTo>
                    <a:pt x="1394460" y="6313170"/>
                    <a:pt x="1455420" y="6347460"/>
                    <a:pt x="1522730" y="6347460"/>
                  </a:cubicBezTo>
                  <a:cubicBezTo>
                    <a:pt x="1591310" y="6347460"/>
                    <a:pt x="1651000" y="6313170"/>
                    <a:pt x="1687830" y="6261100"/>
                  </a:cubicBezTo>
                  <a:cubicBezTo>
                    <a:pt x="1724660" y="6313170"/>
                    <a:pt x="1784350" y="6347460"/>
                    <a:pt x="1852930" y="6347460"/>
                  </a:cubicBezTo>
                  <a:cubicBezTo>
                    <a:pt x="1921510" y="6347460"/>
                    <a:pt x="1981200" y="6313170"/>
                    <a:pt x="2018030" y="6261100"/>
                  </a:cubicBezTo>
                  <a:cubicBezTo>
                    <a:pt x="2054860" y="6313170"/>
                    <a:pt x="2114550" y="6347460"/>
                    <a:pt x="2183130" y="6347460"/>
                  </a:cubicBezTo>
                  <a:cubicBezTo>
                    <a:pt x="2251710" y="6347460"/>
                    <a:pt x="2311400" y="6313170"/>
                    <a:pt x="2348230" y="6261100"/>
                  </a:cubicBezTo>
                  <a:cubicBezTo>
                    <a:pt x="2385060" y="6313170"/>
                    <a:pt x="2444750" y="6347460"/>
                    <a:pt x="2513330" y="6347460"/>
                  </a:cubicBezTo>
                  <a:cubicBezTo>
                    <a:pt x="2581910" y="6347460"/>
                    <a:pt x="2642870" y="6313170"/>
                    <a:pt x="2678430" y="6261100"/>
                  </a:cubicBezTo>
                  <a:cubicBezTo>
                    <a:pt x="2715260" y="6313170"/>
                    <a:pt x="2776220" y="6347460"/>
                    <a:pt x="2843530" y="6347460"/>
                  </a:cubicBezTo>
                  <a:cubicBezTo>
                    <a:pt x="2912110" y="6347460"/>
                    <a:pt x="2971800" y="6313170"/>
                    <a:pt x="3008630" y="6261100"/>
                  </a:cubicBezTo>
                  <a:cubicBezTo>
                    <a:pt x="3045460" y="6313170"/>
                    <a:pt x="3105150" y="6347460"/>
                    <a:pt x="3173730" y="6347460"/>
                  </a:cubicBezTo>
                  <a:cubicBezTo>
                    <a:pt x="3242310" y="6347460"/>
                    <a:pt x="3302000" y="6313170"/>
                    <a:pt x="3338830" y="6261100"/>
                  </a:cubicBezTo>
                  <a:cubicBezTo>
                    <a:pt x="3375660" y="6313170"/>
                    <a:pt x="3435350" y="6347460"/>
                    <a:pt x="3503930" y="6347460"/>
                  </a:cubicBezTo>
                  <a:cubicBezTo>
                    <a:pt x="3572510" y="6347460"/>
                    <a:pt x="3632200" y="6313170"/>
                    <a:pt x="3669030" y="6261100"/>
                  </a:cubicBezTo>
                  <a:cubicBezTo>
                    <a:pt x="3705860" y="6313170"/>
                    <a:pt x="3765550" y="6347460"/>
                    <a:pt x="3834130" y="6347460"/>
                  </a:cubicBezTo>
                  <a:cubicBezTo>
                    <a:pt x="3902710" y="6347460"/>
                    <a:pt x="3963670" y="6313170"/>
                    <a:pt x="3999230" y="6261100"/>
                  </a:cubicBezTo>
                  <a:cubicBezTo>
                    <a:pt x="4036060" y="6313170"/>
                    <a:pt x="4095750" y="6347460"/>
                    <a:pt x="4164330" y="6347460"/>
                  </a:cubicBezTo>
                  <a:cubicBezTo>
                    <a:pt x="4232910" y="6347460"/>
                    <a:pt x="4292600" y="6313170"/>
                    <a:pt x="4329430" y="6261100"/>
                  </a:cubicBezTo>
                  <a:cubicBezTo>
                    <a:pt x="4366260" y="6313170"/>
                    <a:pt x="4425950" y="6347460"/>
                    <a:pt x="4494530" y="6347460"/>
                  </a:cubicBezTo>
                  <a:cubicBezTo>
                    <a:pt x="4563110" y="6347460"/>
                    <a:pt x="4622800" y="6313170"/>
                    <a:pt x="4659630" y="6261100"/>
                  </a:cubicBezTo>
                  <a:cubicBezTo>
                    <a:pt x="4696460" y="6313170"/>
                    <a:pt x="4756150" y="6347460"/>
                    <a:pt x="4824730" y="6347460"/>
                  </a:cubicBezTo>
                  <a:cubicBezTo>
                    <a:pt x="4893310" y="6347460"/>
                    <a:pt x="4954270" y="6313170"/>
                    <a:pt x="4989830" y="6261100"/>
                  </a:cubicBezTo>
                  <a:cubicBezTo>
                    <a:pt x="5026660" y="6313170"/>
                    <a:pt x="5087620" y="6347460"/>
                    <a:pt x="5154930" y="6347460"/>
                  </a:cubicBezTo>
                  <a:cubicBezTo>
                    <a:pt x="5223510" y="6347460"/>
                    <a:pt x="5283200" y="6313170"/>
                    <a:pt x="5320030" y="6261100"/>
                  </a:cubicBezTo>
                  <a:cubicBezTo>
                    <a:pt x="5356860" y="6313170"/>
                    <a:pt x="5416550" y="6347460"/>
                    <a:pt x="5485130" y="6347460"/>
                  </a:cubicBezTo>
                  <a:cubicBezTo>
                    <a:pt x="5553710" y="6347460"/>
                    <a:pt x="5613400" y="6313170"/>
                    <a:pt x="5650230" y="6261100"/>
                  </a:cubicBezTo>
                  <a:cubicBezTo>
                    <a:pt x="5687060" y="6313170"/>
                    <a:pt x="5746750" y="6347460"/>
                    <a:pt x="5815330" y="6347460"/>
                  </a:cubicBezTo>
                  <a:cubicBezTo>
                    <a:pt x="5883910" y="6347460"/>
                    <a:pt x="5943600" y="6313170"/>
                    <a:pt x="5980430" y="6261100"/>
                  </a:cubicBezTo>
                  <a:cubicBezTo>
                    <a:pt x="5986780" y="6271260"/>
                    <a:pt x="5994400" y="6280150"/>
                    <a:pt x="6003290" y="6287770"/>
                  </a:cubicBezTo>
                  <a:cubicBezTo>
                    <a:pt x="6041390" y="6325870"/>
                    <a:pt x="6092190" y="6347460"/>
                    <a:pt x="6145530" y="6347460"/>
                  </a:cubicBezTo>
                  <a:cubicBezTo>
                    <a:pt x="6198870" y="6347460"/>
                    <a:pt x="6249670" y="6325870"/>
                    <a:pt x="6287770" y="6287770"/>
                  </a:cubicBezTo>
                  <a:cubicBezTo>
                    <a:pt x="6325870" y="6249670"/>
                    <a:pt x="6347460" y="6198870"/>
                    <a:pt x="6347460" y="6145530"/>
                  </a:cubicBezTo>
                  <a:cubicBezTo>
                    <a:pt x="6347460" y="6092190"/>
                    <a:pt x="6325870" y="6040120"/>
                    <a:pt x="6287770" y="6003290"/>
                  </a:cubicBezTo>
                  <a:cubicBezTo>
                    <a:pt x="6278880" y="5994400"/>
                    <a:pt x="6269990" y="5988050"/>
                    <a:pt x="6261100" y="5980430"/>
                  </a:cubicBezTo>
                  <a:cubicBezTo>
                    <a:pt x="6313170" y="5943600"/>
                    <a:pt x="6347460" y="5883910"/>
                    <a:pt x="6347460" y="5815330"/>
                  </a:cubicBezTo>
                  <a:cubicBezTo>
                    <a:pt x="6347460" y="5746750"/>
                    <a:pt x="6313170" y="5687060"/>
                    <a:pt x="6261100" y="5650230"/>
                  </a:cubicBezTo>
                  <a:cubicBezTo>
                    <a:pt x="6313170" y="5613400"/>
                    <a:pt x="6347460" y="5553710"/>
                    <a:pt x="6347460" y="5485130"/>
                  </a:cubicBezTo>
                  <a:cubicBezTo>
                    <a:pt x="6347460" y="5416550"/>
                    <a:pt x="6313170" y="5356860"/>
                    <a:pt x="6261100" y="5320030"/>
                  </a:cubicBezTo>
                  <a:cubicBezTo>
                    <a:pt x="6313170" y="5283200"/>
                    <a:pt x="6347460" y="5223510"/>
                    <a:pt x="6347460" y="5154930"/>
                  </a:cubicBezTo>
                  <a:cubicBezTo>
                    <a:pt x="6347460" y="5086350"/>
                    <a:pt x="6313170" y="5025390"/>
                    <a:pt x="6261100" y="4989830"/>
                  </a:cubicBezTo>
                  <a:cubicBezTo>
                    <a:pt x="6313170" y="4953000"/>
                    <a:pt x="6347460" y="4892040"/>
                    <a:pt x="6347460" y="4824730"/>
                  </a:cubicBezTo>
                  <a:cubicBezTo>
                    <a:pt x="6347460" y="4756150"/>
                    <a:pt x="6313170" y="4696460"/>
                    <a:pt x="6261100" y="4659630"/>
                  </a:cubicBezTo>
                  <a:cubicBezTo>
                    <a:pt x="6313170" y="4622800"/>
                    <a:pt x="6347460" y="4563110"/>
                    <a:pt x="6347460" y="4494530"/>
                  </a:cubicBezTo>
                  <a:cubicBezTo>
                    <a:pt x="6347460" y="4425950"/>
                    <a:pt x="6313170" y="4366260"/>
                    <a:pt x="6261100" y="4329430"/>
                  </a:cubicBezTo>
                  <a:cubicBezTo>
                    <a:pt x="6313170" y="4292600"/>
                    <a:pt x="6347460" y="4232910"/>
                    <a:pt x="6347460" y="4164330"/>
                  </a:cubicBezTo>
                  <a:cubicBezTo>
                    <a:pt x="6347460" y="4095750"/>
                    <a:pt x="6313170" y="4036060"/>
                    <a:pt x="6261100" y="3999230"/>
                  </a:cubicBezTo>
                  <a:cubicBezTo>
                    <a:pt x="6313170" y="3962400"/>
                    <a:pt x="6347460" y="3901440"/>
                    <a:pt x="6347460" y="3834130"/>
                  </a:cubicBezTo>
                  <a:cubicBezTo>
                    <a:pt x="6347460" y="3765550"/>
                    <a:pt x="6313170" y="3704590"/>
                    <a:pt x="6261100" y="3669030"/>
                  </a:cubicBezTo>
                  <a:cubicBezTo>
                    <a:pt x="6313170" y="3632200"/>
                    <a:pt x="6347460" y="3572510"/>
                    <a:pt x="6347460" y="3503930"/>
                  </a:cubicBezTo>
                  <a:cubicBezTo>
                    <a:pt x="6347460" y="3435350"/>
                    <a:pt x="6313170" y="3375660"/>
                    <a:pt x="6261100" y="3338830"/>
                  </a:cubicBezTo>
                  <a:cubicBezTo>
                    <a:pt x="6313170" y="3302000"/>
                    <a:pt x="6347460" y="3242310"/>
                    <a:pt x="6347460" y="3173730"/>
                  </a:cubicBezTo>
                  <a:cubicBezTo>
                    <a:pt x="6347460" y="3105150"/>
                    <a:pt x="6313170" y="3045460"/>
                    <a:pt x="6261100" y="3008630"/>
                  </a:cubicBezTo>
                  <a:cubicBezTo>
                    <a:pt x="6313170" y="2971800"/>
                    <a:pt x="6347460" y="2912110"/>
                    <a:pt x="6347460" y="2843530"/>
                  </a:cubicBezTo>
                  <a:cubicBezTo>
                    <a:pt x="6347460" y="2774950"/>
                    <a:pt x="6313170" y="2713990"/>
                    <a:pt x="6261100" y="2678430"/>
                  </a:cubicBezTo>
                  <a:cubicBezTo>
                    <a:pt x="6313170" y="2641600"/>
                    <a:pt x="6347460" y="2580640"/>
                    <a:pt x="6347460" y="2513330"/>
                  </a:cubicBezTo>
                  <a:cubicBezTo>
                    <a:pt x="6347460" y="2444750"/>
                    <a:pt x="6313170" y="2383790"/>
                    <a:pt x="6261100" y="2348230"/>
                  </a:cubicBezTo>
                  <a:cubicBezTo>
                    <a:pt x="6313170" y="2311400"/>
                    <a:pt x="6347460" y="2251710"/>
                    <a:pt x="6347460" y="2183130"/>
                  </a:cubicBezTo>
                  <a:cubicBezTo>
                    <a:pt x="6347460" y="2114550"/>
                    <a:pt x="6313170" y="2054860"/>
                    <a:pt x="6261100" y="2018030"/>
                  </a:cubicBezTo>
                  <a:cubicBezTo>
                    <a:pt x="6313170" y="1981200"/>
                    <a:pt x="6347460" y="1921510"/>
                    <a:pt x="6347460" y="1852930"/>
                  </a:cubicBezTo>
                  <a:cubicBezTo>
                    <a:pt x="6347460" y="1784350"/>
                    <a:pt x="6313170" y="1724660"/>
                    <a:pt x="6261100" y="1687830"/>
                  </a:cubicBezTo>
                  <a:cubicBezTo>
                    <a:pt x="6313170" y="1651000"/>
                    <a:pt x="6347460" y="1591310"/>
                    <a:pt x="6347460" y="1522730"/>
                  </a:cubicBezTo>
                  <a:cubicBezTo>
                    <a:pt x="6347460" y="1454150"/>
                    <a:pt x="6313170" y="1393190"/>
                    <a:pt x="6261100" y="1357630"/>
                  </a:cubicBezTo>
                  <a:cubicBezTo>
                    <a:pt x="6313170" y="1322070"/>
                    <a:pt x="6347460" y="1261110"/>
                    <a:pt x="6347460" y="1192530"/>
                  </a:cubicBezTo>
                  <a:cubicBezTo>
                    <a:pt x="6347460" y="1123950"/>
                    <a:pt x="6313170" y="1064260"/>
                    <a:pt x="6261100" y="1027430"/>
                  </a:cubicBezTo>
                  <a:cubicBezTo>
                    <a:pt x="6313170" y="990600"/>
                    <a:pt x="6347460" y="930910"/>
                    <a:pt x="6347460" y="862330"/>
                  </a:cubicBezTo>
                  <a:cubicBezTo>
                    <a:pt x="6347460" y="793750"/>
                    <a:pt x="6313170" y="734060"/>
                    <a:pt x="6261100" y="697230"/>
                  </a:cubicBezTo>
                  <a:cubicBezTo>
                    <a:pt x="6315710" y="660400"/>
                    <a:pt x="6350000" y="600710"/>
                    <a:pt x="6350000" y="532130"/>
                  </a:cubicBezTo>
                  <a:close/>
                </a:path>
              </a:pathLst>
            </a:custGeom>
            <a:solidFill>
              <a:srgbClr val="FFFFFF"/>
            </a:solidFill>
          </p:spPr>
        </p:sp>
        <p:sp>
          <p:nvSpPr>
            <p:cNvPr name="Freeform 19" id="19"/>
            <p:cNvSpPr/>
            <p:nvPr/>
          </p:nvSpPr>
          <p:spPr>
            <a:xfrm flipH="false" flipV="false" rot="0">
              <a:off x="358140" y="358140"/>
              <a:ext cx="5632450" cy="5633720"/>
            </a:xfrm>
            <a:custGeom>
              <a:avLst/>
              <a:gdLst/>
              <a:ahLst/>
              <a:cxnLst/>
              <a:rect r="r" b="b" t="t" l="l"/>
              <a:pathLst>
                <a:path h="5633720" w="5632450">
                  <a:moveTo>
                    <a:pt x="0" y="0"/>
                  </a:moveTo>
                  <a:lnTo>
                    <a:pt x="5632450" y="0"/>
                  </a:lnTo>
                  <a:lnTo>
                    <a:pt x="5632450" y="5633720"/>
                  </a:lnTo>
                  <a:lnTo>
                    <a:pt x="0" y="5633720"/>
                  </a:lnTo>
                  <a:close/>
                </a:path>
              </a:pathLst>
            </a:custGeom>
            <a:blipFill>
              <a:blip r:embed="rId6"/>
              <a:stretch>
                <a:fillRect l="-25063" t="0" r="-25063" b="0"/>
              </a:stretch>
            </a:blipFill>
          </p:spPr>
        </p:sp>
      </p:grpSp>
      <p:sp>
        <p:nvSpPr>
          <p:cNvPr name="TextBox 20" id="20"/>
          <p:cNvSpPr txBox="true"/>
          <p:nvPr/>
        </p:nvSpPr>
        <p:spPr>
          <a:xfrm rot="0">
            <a:off x="2502367" y="439578"/>
            <a:ext cx="13283266" cy="2055589"/>
          </a:xfrm>
          <a:prstGeom prst="rect">
            <a:avLst/>
          </a:prstGeom>
        </p:spPr>
        <p:txBody>
          <a:bodyPr anchor="t" rtlCol="false" tIns="0" lIns="0" bIns="0" rIns="0">
            <a:spAutoFit/>
          </a:bodyPr>
          <a:lstStyle/>
          <a:p>
            <a:pPr algn="ctr">
              <a:lnSpc>
                <a:spcPts val="10502"/>
              </a:lnSpc>
            </a:pPr>
            <a:r>
              <a:rPr lang="en-US" sz="5900" b="true">
                <a:solidFill>
                  <a:srgbClr val="FFFFFF"/>
                </a:solidFill>
                <a:latin typeface="Roboto Bold"/>
                <a:ea typeface="Roboto Bold"/>
                <a:cs typeface="Roboto Bold"/>
                <a:sym typeface="Roboto Bold"/>
              </a:rPr>
              <a:t>DEMO ON FIGMA</a:t>
            </a:r>
          </a:p>
          <a:p>
            <a:pPr algn="ctr">
              <a:lnSpc>
                <a:spcPts val="5696"/>
              </a:lnSpc>
            </a:pPr>
            <a:r>
              <a:rPr lang="en-US" sz="3200" b="true">
                <a:solidFill>
                  <a:srgbClr val="FFFFFF"/>
                </a:solidFill>
                <a:latin typeface="Roboto Bold"/>
                <a:ea typeface="Roboto Bold"/>
                <a:cs typeface="Roboto Bold"/>
                <a:sym typeface="Roboto Bold"/>
              </a:rPr>
              <a:t>Freelancer xây dựng hồ sơ đến khi được Client tìm thấy và mời nhận việc </a:t>
            </a:r>
          </a:p>
        </p:txBody>
      </p:sp>
      <p:grpSp>
        <p:nvGrpSpPr>
          <p:cNvPr name="Group 21" id="21"/>
          <p:cNvGrpSpPr/>
          <p:nvPr/>
        </p:nvGrpSpPr>
        <p:grpSpPr>
          <a:xfrm rot="0">
            <a:off x="312437" y="3280855"/>
            <a:ext cx="3372682" cy="1516902"/>
            <a:chOff x="0" y="0"/>
            <a:chExt cx="4496909" cy="2022537"/>
          </a:xfrm>
        </p:grpSpPr>
        <p:sp>
          <p:nvSpPr>
            <p:cNvPr name="TextBox 22" id="22"/>
            <p:cNvSpPr txBox="true"/>
            <p:nvPr/>
          </p:nvSpPr>
          <p:spPr>
            <a:xfrm rot="0">
              <a:off x="0" y="-76200"/>
              <a:ext cx="4496909" cy="717127"/>
            </a:xfrm>
            <a:prstGeom prst="rect">
              <a:avLst/>
            </a:prstGeom>
          </p:spPr>
          <p:txBody>
            <a:bodyPr anchor="t" rtlCol="false" tIns="0" lIns="0" bIns="0" rIns="0">
              <a:spAutoFit/>
            </a:bodyPr>
            <a:lstStyle/>
            <a:p>
              <a:pPr algn="ctr">
                <a:lnSpc>
                  <a:spcPts val="4480"/>
                </a:lnSpc>
              </a:pPr>
              <a:r>
                <a:rPr lang="en-US" sz="3200">
                  <a:solidFill>
                    <a:srgbClr val="FFFFFF"/>
                  </a:solidFill>
                  <a:latin typeface="Roboto"/>
                  <a:ea typeface="Roboto"/>
                  <a:cs typeface="Roboto"/>
                  <a:sym typeface="Roboto"/>
                </a:rPr>
                <a:t>STEP 1</a:t>
              </a:r>
            </a:p>
          </p:txBody>
        </p:sp>
        <p:sp>
          <p:nvSpPr>
            <p:cNvPr name="TextBox 23" id="23"/>
            <p:cNvSpPr txBox="true"/>
            <p:nvPr/>
          </p:nvSpPr>
          <p:spPr>
            <a:xfrm rot="0">
              <a:off x="225811" y="1008019"/>
              <a:ext cx="4045288" cy="1014518"/>
            </a:xfrm>
            <a:prstGeom prst="rect">
              <a:avLst/>
            </a:prstGeom>
          </p:spPr>
          <p:txBody>
            <a:bodyPr anchor="t" rtlCol="false" tIns="0" lIns="0" bIns="0" rIns="0">
              <a:spAutoFit/>
            </a:bodyPr>
            <a:lstStyle/>
            <a:p>
              <a:pPr algn="ctr">
                <a:lnSpc>
                  <a:spcPts val="3080"/>
                </a:lnSpc>
                <a:spcBef>
                  <a:spcPct val="0"/>
                </a:spcBef>
              </a:pPr>
              <a:r>
                <a:rPr lang="en-US" sz="2200">
                  <a:solidFill>
                    <a:srgbClr val="FFFFFF"/>
                  </a:solidFill>
                  <a:latin typeface="Roboto"/>
                  <a:ea typeface="Roboto"/>
                  <a:cs typeface="Roboto"/>
                  <a:sym typeface="Roboto"/>
                </a:rPr>
                <a:t>F</a:t>
              </a:r>
              <a:r>
                <a:rPr lang="en-US" sz="2200">
                  <a:solidFill>
                    <a:srgbClr val="FFFFFF"/>
                  </a:solidFill>
                  <a:latin typeface="Roboto"/>
                  <a:ea typeface="Roboto"/>
                  <a:cs typeface="Roboto"/>
                  <a:sym typeface="Roboto"/>
                </a:rPr>
                <a:t>reelancer đăng ký và xây dựng hồ sơ</a:t>
              </a:r>
            </a:p>
          </p:txBody>
        </p:sp>
      </p:grpSp>
      <p:sp>
        <p:nvSpPr>
          <p:cNvPr name="TextBox 24" id="2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11</a:t>
            </a:r>
          </a:p>
        </p:txBody>
      </p:sp>
      <p:grpSp>
        <p:nvGrpSpPr>
          <p:cNvPr name="Group 25" id="25"/>
          <p:cNvGrpSpPr/>
          <p:nvPr/>
        </p:nvGrpSpPr>
        <p:grpSpPr>
          <a:xfrm rot="0">
            <a:off x="3835511" y="3280855"/>
            <a:ext cx="3395548" cy="1907427"/>
            <a:chOff x="0" y="0"/>
            <a:chExt cx="4527397" cy="2543237"/>
          </a:xfrm>
        </p:grpSpPr>
        <p:sp>
          <p:nvSpPr>
            <p:cNvPr name="TextBox 26" id="26"/>
            <p:cNvSpPr txBox="true"/>
            <p:nvPr/>
          </p:nvSpPr>
          <p:spPr>
            <a:xfrm rot="0">
              <a:off x="0" y="-76200"/>
              <a:ext cx="4527397" cy="717127"/>
            </a:xfrm>
            <a:prstGeom prst="rect">
              <a:avLst/>
            </a:prstGeom>
          </p:spPr>
          <p:txBody>
            <a:bodyPr anchor="t" rtlCol="false" tIns="0" lIns="0" bIns="0" rIns="0">
              <a:spAutoFit/>
            </a:bodyPr>
            <a:lstStyle/>
            <a:p>
              <a:pPr algn="ctr">
                <a:lnSpc>
                  <a:spcPts val="4480"/>
                </a:lnSpc>
              </a:pPr>
              <a:r>
                <a:rPr lang="en-US" sz="3200">
                  <a:solidFill>
                    <a:srgbClr val="FFFFFF"/>
                  </a:solidFill>
                  <a:latin typeface="Roboto"/>
                  <a:ea typeface="Roboto"/>
                  <a:cs typeface="Roboto"/>
                  <a:sym typeface="Roboto"/>
                </a:rPr>
                <a:t>STEP 2</a:t>
              </a:r>
            </a:p>
          </p:txBody>
        </p:sp>
        <p:sp>
          <p:nvSpPr>
            <p:cNvPr name="TextBox 27" id="27"/>
            <p:cNvSpPr txBox="true"/>
            <p:nvPr/>
          </p:nvSpPr>
          <p:spPr>
            <a:xfrm rot="0">
              <a:off x="227342" y="1008019"/>
              <a:ext cx="4072714" cy="1535218"/>
            </a:xfrm>
            <a:prstGeom prst="rect">
              <a:avLst/>
            </a:prstGeom>
          </p:spPr>
          <p:txBody>
            <a:bodyPr anchor="t" rtlCol="false" tIns="0" lIns="0" bIns="0" rIns="0">
              <a:spAutoFit/>
            </a:bodyPr>
            <a:lstStyle/>
            <a:p>
              <a:pPr algn="ctr">
                <a:lnSpc>
                  <a:spcPts val="3080"/>
                </a:lnSpc>
                <a:spcBef>
                  <a:spcPct val="0"/>
                </a:spcBef>
              </a:pPr>
              <a:r>
                <a:rPr lang="en-US" sz="2200">
                  <a:solidFill>
                    <a:srgbClr val="FFFFFF"/>
                  </a:solidFill>
                  <a:latin typeface="Roboto"/>
                  <a:ea typeface="Roboto"/>
                  <a:cs typeface="Roboto"/>
                  <a:sym typeface="Roboto"/>
                </a:rPr>
                <a:t>Hồ sơ freelancer được hệ thống ghi nhận và phân </a:t>
              </a:r>
              <a:r>
                <a:rPr lang="en-US" sz="2200">
                  <a:solidFill>
                    <a:srgbClr val="FFFFFF"/>
                  </a:solidFill>
                  <a:latin typeface="Roboto"/>
                  <a:ea typeface="Roboto"/>
                  <a:cs typeface="Roboto"/>
                  <a:sym typeface="Roboto"/>
                </a:rPr>
                <a:t>loại</a:t>
              </a:r>
            </a:p>
          </p:txBody>
        </p:sp>
      </p:grpSp>
      <p:grpSp>
        <p:nvGrpSpPr>
          <p:cNvPr name="Group 28" id="28"/>
          <p:cNvGrpSpPr/>
          <p:nvPr/>
        </p:nvGrpSpPr>
        <p:grpSpPr>
          <a:xfrm rot="0">
            <a:off x="7381451" y="3280855"/>
            <a:ext cx="3395548" cy="1516902"/>
            <a:chOff x="0" y="0"/>
            <a:chExt cx="4527397" cy="2022537"/>
          </a:xfrm>
        </p:grpSpPr>
        <p:sp>
          <p:nvSpPr>
            <p:cNvPr name="TextBox 29" id="29"/>
            <p:cNvSpPr txBox="true"/>
            <p:nvPr/>
          </p:nvSpPr>
          <p:spPr>
            <a:xfrm rot="0">
              <a:off x="0" y="-76200"/>
              <a:ext cx="4527397" cy="717127"/>
            </a:xfrm>
            <a:prstGeom prst="rect">
              <a:avLst/>
            </a:prstGeom>
          </p:spPr>
          <p:txBody>
            <a:bodyPr anchor="t" rtlCol="false" tIns="0" lIns="0" bIns="0" rIns="0">
              <a:spAutoFit/>
            </a:bodyPr>
            <a:lstStyle/>
            <a:p>
              <a:pPr algn="ctr">
                <a:lnSpc>
                  <a:spcPts val="4480"/>
                </a:lnSpc>
              </a:pPr>
              <a:r>
                <a:rPr lang="en-US" sz="3200">
                  <a:solidFill>
                    <a:srgbClr val="FFFFFF"/>
                  </a:solidFill>
                  <a:latin typeface="Roboto"/>
                  <a:ea typeface="Roboto"/>
                  <a:cs typeface="Roboto"/>
                  <a:sym typeface="Roboto"/>
                </a:rPr>
                <a:t>STEP 3</a:t>
              </a:r>
            </a:p>
          </p:txBody>
        </p:sp>
        <p:sp>
          <p:nvSpPr>
            <p:cNvPr name="TextBox 30" id="30"/>
            <p:cNvSpPr txBox="true"/>
            <p:nvPr/>
          </p:nvSpPr>
          <p:spPr>
            <a:xfrm rot="0">
              <a:off x="227342" y="1008019"/>
              <a:ext cx="4072714" cy="1014518"/>
            </a:xfrm>
            <a:prstGeom prst="rect">
              <a:avLst/>
            </a:prstGeom>
          </p:spPr>
          <p:txBody>
            <a:bodyPr anchor="t" rtlCol="false" tIns="0" lIns="0" bIns="0" rIns="0">
              <a:spAutoFit/>
            </a:bodyPr>
            <a:lstStyle/>
            <a:p>
              <a:pPr algn="ctr">
                <a:lnSpc>
                  <a:spcPts val="3080"/>
                </a:lnSpc>
                <a:spcBef>
                  <a:spcPct val="0"/>
                </a:spcBef>
              </a:pPr>
              <a:r>
                <a:rPr lang="en-US" sz="2200">
                  <a:solidFill>
                    <a:srgbClr val="FFFFFF"/>
                  </a:solidFill>
                  <a:latin typeface="Roboto"/>
                  <a:ea typeface="Roboto"/>
                  <a:cs typeface="Roboto"/>
                  <a:sym typeface="Roboto"/>
                </a:rPr>
                <a:t>Client tìm kiếm và lọc freelancer</a:t>
              </a:r>
            </a:p>
          </p:txBody>
        </p:sp>
      </p:grpSp>
      <p:grpSp>
        <p:nvGrpSpPr>
          <p:cNvPr name="Group 31" id="31"/>
          <p:cNvGrpSpPr/>
          <p:nvPr/>
        </p:nvGrpSpPr>
        <p:grpSpPr>
          <a:xfrm rot="0">
            <a:off x="10927391" y="3280855"/>
            <a:ext cx="3395548" cy="1516902"/>
            <a:chOff x="0" y="0"/>
            <a:chExt cx="4527397" cy="2022537"/>
          </a:xfrm>
        </p:grpSpPr>
        <p:sp>
          <p:nvSpPr>
            <p:cNvPr name="TextBox 32" id="32"/>
            <p:cNvSpPr txBox="true"/>
            <p:nvPr/>
          </p:nvSpPr>
          <p:spPr>
            <a:xfrm rot="0">
              <a:off x="0" y="-76200"/>
              <a:ext cx="4527397" cy="717127"/>
            </a:xfrm>
            <a:prstGeom prst="rect">
              <a:avLst/>
            </a:prstGeom>
          </p:spPr>
          <p:txBody>
            <a:bodyPr anchor="t" rtlCol="false" tIns="0" lIns="0" bIns="0" rIns="0">
              <a:spAutoFit/>
            </a:bodyPr>
            <a:lstStyle/>
            <a:p>
              <a:pPr algn="ctr">
                <a:lnSpc>
                  <a:spcPts val="4480"/>
                </a:lnSpc>
              </a:pPr>
              <a:r>
                <a:rPr lang="en-US" sz="3200">
                  <a:solidFill>
                    <a:srgbClr val="FFFFFF"/>
                  </a:solidFill>
                  <a:latin typeface="Roboto"/>
                  <a:ea typeface="Roboto"/>
                  <a:cs typeface="Roboto"/>
                  <a:sym typeface="Roboto"/>
                </a:rPr>
                <a:t>STEP 4</a:t>
              </a:r>
            </a:p>
          </p:txBody>
        </p:sp>
        <p:sp>
          <p:nvSpPr>
            <p:cNvPr name="TextBox 33" id="33"/>
            <p:cNvSpPr txBox="true"/>
            <p:nvPr/>
          </p:nvSpPr>
          <p:spPr>
            <a:xfrm rot="0">
              <a:off x="227342" y="1008019"/>
              <a:ext cx="4072714" cy="1014518"/>
            </a:xfrm>
            <a:prstGeom prst="rect">
              <a:avLst/>
            </a:prstGeom>
          </p:spPr>
          <p:txBody>
            <a:bodyPr anchor="t" rtlCol="false" tIns="0" lIns="0" bIns="0" rIns="0">
              <a:spAutoFit/>
            </a:bodyPr>
            <a:lstStyle/>
            <a:p>
              <a:pPr algn="ctr">
                <a:lnSpc>
                  <a:spcPts val="3080"/>
                </a:lnSpc>
                <a:spcBef>
                  <a:spcPct val="0"/>
                </a:spcBef>
              </a:pPr>
              <a:r>
                <a:rPr lang="en-US" sz="2200">
                  <a:solidFill>
                    <a:srgbClr val="FFFFFF"/>
                  </a:solidFill>
                  <a:latin typeface="Roboto"/>
                  <a:ea typeface="Roboto"/>
                  <a:cs typeface="Roboto"/>
                  <a:sym typeface="Roboto"/>
                </a:rPr>
                <a:t>Client xem chi tiết hồ sơ và gửi lời mời nhận việc</a:t>
              </a:r>
            </a:p>
          </p:txBody>
        </p:sp>
      </p:grpSp>
      <p:grpSp>
        <p:nvGrpSpPr>
          <p:cNvPr name="Group 34" id="34"/>
          <p:cNvGrpSpPr/>
          <p:nvPr/>
        </p:nvGrpSpPr>
        <p:grpSpPr>
          <a:xfrm rot="0">
            <a:off x="14473331" y="3280855"/>
            <a:ext cx="3395548" cy="1516902"/>
            <a:chOff x="0" y="0"/>
            <a:chExt cx="4527397" cy="2022537"/>
          </a:xfrm>
        </p:grpSpPr>
        <p:sp>
          <p:nvSpPr>
            <p:cNvPr name="TextBox 35" id="35"/>
            <p:cNvSpPr txBox="true"/>
            <p:nvPr/>
          </p:nvSpPr>
          <p:spPr>
            <a:xfrm rot="0">
              <a:off x="0" y="-76200"/>
              <a:ext cx="4527397" cy="717127"/>
            </a:xfrm>
            <a:prstGeom prst="rect">
              <a:avLst/>
            </a:prstGeom>
          </p:spPr>
          <p:txBody>
            <a:bodyPr anchor="t" rtlCol="false" tIns="0" lIns="0" bIns="0" rIns="0">
              <a:spAutoFit/>
            </a:bodyPr>
            <a:lstStyle/>
            <a:p>
              <a:pPr algn="ctr">
                <a:lnSpc>
                  <a:spcPts val="4480"/>
                </a:lnSpc>
              </a:pPr>
              <a:r>
                <a:rPr lang="en-US" sz="3200">
                  <a:solidFill>
                    <a:srgbClr val="FFFFFF"/>
                  </a:solidFill>
                  <a:latin typeface="Roboto"/>
                  <a:ea typeface="Roboto"/>
                  <a:cs typeface="Roboto"/>
                  <a:sym typeface="Roboto"/>
                </a:rPr>
                <a:t>STEP 5</a:t>
              </a:r>
            </a:p>
          </p:txBody>
        </p:sp>
        <p:sp>
          <p:nvSpPr>
            <p:cNvPr name="TextBox 36" id="36"/>
            <p:cNvSpPr txBox="true"/>
            <p:nvPr/>
          </p:nvSpPr>
          <p:spPr>
            <a:xfrm rot="0">
              <a:off x="227342" y="1008019"/>
              <a:ext cx="4072714" cy="1014518"/>
            </a:xfrm>
            <a:prstGeom prst="rect">
              <a:avLst/>
            </a:prstGeom>
          </p:spPr>
          <p:txBody>
            <a:bodyPr anchor="t" rtlCol="false" tIns="0" lIns="0" bIns="0" rIns="0">
              <a:spAutoFit/>
            </a:bodyPr>
            <a:lstStyle/>
            <a:p>
              <a:pPr algn="ctr">
                <a:lnSpc>
                  <a:spcPts val="3080"/>
                </a:lnSpc>
                <a:spcBef>
                  <a:spcPct val="0"/>
                </a:spcBef>
              </a:pPr>
              <a:r>
                <a:rPr lang="en-US" sz="2200">
                  <a:solidFill>
                    <a:srgbClr val="FFFFFF"/>
                  </a:solidFill>
                  <a:latin typeface="Roboto"/>
                  <a:ea typeface="Roboto"/>
                  <a:cs typeface="Roboto"/>
                  <a:sym typeface="Roboto"/>
                </a:rPr>
                <a:t>Freelancer nhận thông báo và phản hồi</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4AAD"/>
        </a:solidFill>
      </p:bgPr>
    </p:bg>
    <p:spTree>
      <p:nvGrpSpPr>
        <p:cNvPr id="1" name=""/>
        <p:cNvGrpSpPr/>
        <p:nvPr/>
      </p:nvGrpSpPr>
      <p:grpSpPr>
        <a:xfrm>
          <a:off x="0" y="0"/>
          <a:ext cx="0" cy="0"/>
          <a:chOff x="0" y="0"/>
          <a:chExt cx="0" cy="0"/>
        </a:xfrm>
      </p:grpSpPr>
      <p:grpSp>
        <p:nvGrpSpPr>
          <p:cNvPr name="Group 2" id="2"/>
          <p:cNvGrpSpPr/>
          <p:nvPr/>
        </p:nvGrpSpPr>
        <p:grpSpPr>
          <a:xfrm rot="-5400000">
            <a:off x="6647587" y="-7909466"/>
            <a:ext cx="4992827" cy="19059159"/>
            <a:chOff x="0" y="0"/>
            <a:chExt cx="1410802" cy="5385467"/>
          </a:xfrm>
        </p:grpSpPr>
        <p:sp>
          <p:nvSpPr>
            <p:cNvPr name="Freeform 3" id="3"/>
            <p:cNvSpPr/>
            <p:nvPr/>
          </p:nvSpPr>
          <p:spPr>
            <a:xfrm flipH="false" flipV="false" rot="0">
              <a:off x="0" y="0"/>
              <a:ext cx="1410802" cy="5385467"/>
            </a:xfrm>
            <a:custGeom>
              <a:avLst/>
              <a:gdLst/>
              <a:ahLst/>
              <a:cxnLst/>
              <a:rect r="r" b="b" t="t" l="l"/>
              <a:pathLst>
                <a:path h="5385467" w="1410802">
                  <a:moveTo>
                    <a:pt x="0" y="0"/>
                  </a:moveTo>
                  <a:lnTo>
                    <a:pt x="1410802" y="0"/>
                  </a:lnTo>
                  <a:lnTo>
                    <a:pt x="1410802" y="5385467"/>
                  </a:lnTo>
                  <a:lnTo>
                    <a:pt x="0" y="5385467"/>
                  </a:lnTo>
                  <a:close/>
                </a:path>
              </a:pathLst>
            </a:custGeom>
            <a:solidFill>
              <a:srgbClr val="000000"/>
            </a:solidFill>
          </p:spPr>
        </p:sp>
        <p:sp>
          <p:nvSpPr>
            <p:cNvPr name="TextBox 4" id="4"/>
            <p:cNvSpPr txBox="true"/>
            <p:nvPr/>
          </p:nvSpPr>
          <p:spPr>
            <a:xfrm>
              <a:off x="0" y="-38100"/>
              <a:ext cx="1410802" cy="542356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400000">
            <a:off x="8442766" y="429954"/>
            <a:ext cx="1402467" cy="19059159"/>
            <a:chOff x="0" y="0"/>
            <a:chExt cx="396289" cy="5385467"/>
          </a:xfrm>
        </p:grpSpPr>
        <p:sp>
          <p:nvSpPr>
            <p:cNvPr name="Freeform 6" id="6"/>
            <p:cNvSpPr/>
            <p:nvPr/>
          </p:nvSpPr>
          <p:spPr>
            <a:xfrm flipH="false" flipV="false" rot="0">
              <a:off x="0" y="0"/>
              <a:ext cx="396289" cy="5385467"/>
            </a:xfrm>
            <a:custGeom>
              <a:avLst/>
              <a:gdLst/>
              <a:ahLst/>
              <a:cxnLst/>
              <a:rect r="r" b="b" t="t" l="l"/>
              <a:pathLst>
                <a:path h="5385467" w="396289">
                  <a:moveTo>
                    <a:pt x="0" y="0"/>
                  </a:moveTo>
                  <a:lnTo>
                    <a:pt x="396289" y="0"/>
                  </a:lnTo>
                  <a:lnTo>
                    <a:pt x="396289" y="5385467"/>
                  </a:lnTo>
                  <a:lnTo>
                    <a:pt x="0" y="5385467"/>
                  </a:lnTo>
                  <a:close/>
                </a:path>
              </a:pathLst>
            </a:custGeom>
            <a:solidFill>
              <a:srgbClr val="000000"/>
            </a:solidFill>
          </p:spPr>
        </p:sp>
        <p:sp>
          <p:nvSpPr>
            <p:cNvPr name="TextBox 7" id="7"/>
            <p:cNvSpPr txBox="true"/>
            <p:nvPr/>
          </p:nvSpPr>
          <p:spPr>
            <a:xfrm>
              <a:off x="0" y="-38100"/>
              <a:ext cx="396289" cy="5423567"/>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694579" y="5815687"/>
            <a:ext cx="2984905" cy="2984893"/>
            <a:chOff x="0" y="0"/>
            <a:chExt cx="6350000" cy="6349975"/>
          </a:xfrm>
        </p:grpSpPr>
        <p:sp>
          <p:nvSpPr>
            <p:cNvPr name="Freeform 9" id="9"/>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0" t="0" r="0" b="0"/>
              </a:stretch>
            </a:blipFill>
          </p:spPr>
        </p:sp>
      </p:grpSp>
      <p:grpSp>
        <p:nvGrpSpPr>
          <p:cNvPr name="Group 10" id="10"/>
          <p:cNvGrpSpPr/>
          <p:nvPr/>
        </p:nvGrpSpPr>
        <p:grpSpPr>
          <a:xfrm rot="0">
            <a:off x="5284803" y="5815687"/>
            <a:ext cx="2984905" cy="2984893"/>
            <a:chOff x="0" y="0"/>
            <a:chExt cx="6350000" cy="6349975"/>
          </a:xfrm>
        </p:grpSpPr>
        <p:sp>
          <p:nvSpPr>
            <p:cNvPr name="Freeform 11" id="11"/>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0" t="-25047" r="0" b="-25047"/>
              </a:stretch>
            </a:blipFill>
          </p:spPr>
        </p:sp>
      </p:grpSp>
      <p:grpSp>
        <p:nvGrpSpPr>
          <p:cNvPr name="Group 12" id="12"/>
          <p:cNvGrpSpPr/>
          <p:nvPr/>
        </p:nvGrpSpPr>
        <p:grpSpPr>
          <a:xfrm rot="0">
            <a:off x="9875028" y="5815650"/>
            <a:ext cx="2984905" cy="2984893"/>
            <a:chOff x="0" y="0"/>
            <a:chExt cx="6350000" cy="6349975"/>
          </a:xfrm>
        </p:grpSpPr>
        <p:sp>
          <p:nvSpPr>
            <p:cNvPr name="Freeform 13" id="13"/>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0" t="-25047" r="0" b="-25047"/>
              </a:stretch>
            </a:blipFill>
          </p:spPr>
        </p:sp>
      </p:grpSp>
      <p:grpSp>
        <p:nvGrpSpPr>
          <p:cNvPr name="Group 14" id="14"/>
          <p:cNvGrpSpPr/>
          <p:nvPr/>
        </p:nvGrpSpPr>
        <p:grpSpPr>
          <a:xfrm rot="0">
            <a:off x="14465253" y="5815650"/>
            <a:ext cx="2984905" cy="2984893"/>
            <a:chOff x="0" y="0"/>
            <a:chExt cx="6350000" cy="6349975"/>
          </a:xfrm>
        </p:grpSpPr>
        <p:sp>
          <p:nvSpPr>
            <p:cNvPr name="Freeform 15" id="15"/>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5"/>
              <a:stretch>
                <a:fillRect l="0" t="0" r="0" b="0"/>
              </a:stretch>
            </a:blipFill>
          </p:spPr>
        </p:sp>
      </p:grpSp>
      <p:sp>
        <p:nvSpPr>
          <p:cNvPr name="TextBox 16" id="16"/>
          <p:cNvSpPr txBox="true"/>
          <p:nvPr/>
        </p:nvSpPr>
        <p:spPr>
          <a:xfrm rot="0">
            <a:off x="2074501" y="661263"/>
            <a:ext cx="14355161" cy="1717676"/>
          </a:xfrm>
          <a:prstGeom prst="rect">
            <a:avLst/>
          </a:prstGeom>
        </p:spPr>
        <p:txBody>
          <a:bodyPr anchor="t" rtlCol="false" tIns="0" lIns="0" bIns="0" rIns="0">
            <a:spAutoFit/>
          </a:bodyPr>
          <a:lstStyle/>
          <a:p>
            <a:pPr algn="ctr">
              <a:lnSpc>
                <a:spcPts val="13999"/>
              </a:lnSpc>
            </a:pPr>
            <a:r>
              <a:rPr lang="en-US" sz="9999" b="true">
                <a:solidFill>
                  <a:srgbClr val="FFFFFF"/>
                </a:solidFill>
                <a:latin typeface="Roboto Bold"/>
                <a:ea typeface="Roboto Bold"/>
                <a:cs typeface="Roboto Bold"/>
                <a:sym typeface="Roboto Bold"/>
              </a:rPr>
              <a:t>GIỚI THIỆU THÀNH VIÊN</a:t>
            </a:r>
          </a:p>
        </p:txBody>
      </p:sp>
      <p:sp>
        <p:nvSpPr>
          <p:cNvPr name="TextBox 17" id="17"/>
          <p:cNvSpPr txBox="true"/>
          <p:nvPr/>
        </p:nvSpPr>
        <p:spPr>
          <a:xfrm rot="0">
            <a:off x="0" y="4488522"/>
            <a:ext cx="4374062" cy="615950"/>
          </a:xfrm>
          <a:prstGeom prst="rect">
            <a:avLst/>
          </a:prstGeom>
        </p:spPr>
        <p:txBody>
          <a:bodyPr anchor="t" rtlCol="false" tIns="0" lIns="0" bIns="0" rIns="0">
            <a:spAutoFit/>
          </a:bodyPr>
          <a:lstStyle/>
          <a:p>
            <a:pPr algn="ctr">
              <a:lnSpc>
                <a:spcPts val="4900"/>
              </a:lnSpc>
            </a:pPr>
            <a:r>
              <a:rPr lang="en-US" sz="3500">
                <a:solidFill>
                  <a:srgbClr val="FFFFFF"/>
                </a:solidFill>
                <a:latin typeface="Roboto"/>
                <a:ea typeface="Roboto"/>
                <a:cs typeface="Roboto"/>
                <a:sym typeface="Roboto"/>
              </a:rPr>
              <a:t>NGOC ANH</a:t>
            </a:r>
          </a:p>
        </p:txBody>
      </p:sp>
      <p:sp>
        <p:nvSpPr>
          <p:cNvPr name="TextBox 18" id="18"/>
          <p:cNvSpPr txBox="true"/>
          <p:nvPr/>
        </p:nvSpPr>
        <p:spPr>
          <a:xfrm rot="0">
            <a:off x="9180450" y="4488522"/>
            <a:ext cx="4374062" cy="615950"/>
          </a:xfrm>
          <a:prstGeom prst="rect">
            <a:avLst/>
          </a:prstGeom>
        </p:spPr>
        <p:txBody>
          <a:bodyPr anchor="t" rtlCol="false" tIns="0" lIns="0" bIns="0" rIns="0">
            <a:spAutoFit/>
          </a:bodyPr>
          <a:lstStyle/>
          <a:p>
            <a:pPr algn="ctr">
              <a:lnSpc>
                <a:spcPts val="4900"/>
              </a:lnSpc>
            </a:pPr>
            <a:r>
              <a:rPr lang="en-US" sz="3500">
                <a:solidFill>
                  <a:srgbClr val="FFFFFF"/>
                </a:solidFill>
                <a:latin typeface="Roboto"/>
                <a:ea typeface="Roboto"/>
                <a:cs typeface="Roboto"/>
                <a:sym typeface="Roboto"/>
              </a:rPr>
              <a:t>PHU BINH</a:t>
            </a:r>
          </a:p>
        </p:txBody>
      </p:sp>
      <p:sp>
        <p:nvSpPr>
          <p:cNvPr name="TextBox 19" id="19"/>
          <p:cNvSpPr txBox="true"/>
          <p:nvPr/>
        </p:nvSpPr>
        <p:spPr>
          <a:xfrm rot="0">
            <a:off x="4590225" y="4488522"/>
            <a:ext cx="4374062" cy="615950"/>
          </a:xfrm>
          <a:prstGeom prst="rect">
            <a:avLst/>
          </a:prstGeom>
        </p:spPr>
        <p:txBody>
          <a:bodyPr anchor="t" rtlCol="false" tIns="0" lIns="0" bIns="0" rIns="0">
            <a:spAutoFit/>
          </a:bodyPr>
          <a:lstStyle/>
          <a:p>
            <a:pPr algn="ctr">
              <a:lnSpc>
                <a:spcPts val="4900"/>
              </a:lnSpc>
            </a:pPr>
            <a:r>
              <a:rPr lang="en-US" sz="3500">
                <a:solidFill>
                  <a:srgbClr val="FFFFFF"/>
                </a:solidFill>
                <a:latin typeface="Roboto"/>
                <a:ea typeface="Roboto"/>
                <a:cs typeface="Roboto"/>
                <a:sym typeface="Roboto"/>
              </a:rPr>
              <a:t>THANH THAO</a:t>
            </a:r>
          </a:p>
        </p:txBody>
      </p:sp>
      <p:sp>
        <p:nvSpPr>
          <p:cNvPr name="TextBox 20" id="2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a:t>
            </a:r>
          </a:p>
        </p:txBody>
      </p:sp>
      <p:sp>
        <p:nvSpPr>
          <p:cNvPr name="TextBox 21" id="21"/>
          <p:cNvSpPr txBox="true"/>
          <p:nvPr/>
        </p:nvSpPr>
        <p:spPr>
          <a:xfrm rot="0">
            <a:off x="13770675" y="4488522"/>
            <a:ext cx="4374062" cy="615950"/>
          </a:xfrm>
          <a:prstGeom prst="rect">
            <a:avLst/>
          </a:prstGeom>
        </p:spPr>
        <p:txBody>
          <a:bodyPr anchor="t" rtlCol="false" tIns="0" lIns="0" bIns="0" rIns="0">
            <a:spAutoFit/>
          </a:bodyPr>
          <a:lstStyle/>
          <a:p>
            <a:pPr algn="ctr">
              <a:lnSpc>
                <a:spcPts val="4900"/>
              </a:lnSpc>
            </a:pPr>
            <a:r>
              <a:rPr lang="en-US" sz="3500">
                <a:solidFill>
                  <a:srgbClr val="FFFFFF"/>
                </a:solidFill>
                <a:latin typeface="Roboto"/>
                <a:ea typeface="Roboto"/>
                <a:cs typeface="Roboto"/>
                <a:sym typeface="Roboto"/>
              </a:rPr>
              <a:t>THAO NGUYEN</a:t>
            </a:r>
          </a:p>
        </p:txBody>
      </p:sp>
      <p:sp>
        <p:nvSpPr>
          <p:cNvPr name="TextBox 22" id="22"/>
          <p:cNvSpPr txBox="true"/>
          <p:nvPr/>
        </p:nvSpPr>
        <p:spPr>
          <a:xfrm rot="0">
            <a:off x="2682664" y="2570662"/>
            <a:ext cx="12922672" cy="646412"/>
          </a:xfrm>
          <a:prstGeom prst="rect">
            <a:avLst/>
          </a:prstGeom>
        </p:spPr>
        <p:txBody>
          <a:bodyPr anchor="t" rtlCol="false" tIns="0" lIns="0" bIns="0" rIns="0">
            <a:spAutoFit/>
          </a:bodyPr>
          <a:lstStyle/>
          <a:p>
            <a:pPr algn="ctr">
              <a:lnSpc>
                <a:spcPts val="5320"/>
              </a:lnSpc>
            </a:pPr>
            <a:r>
              <a:rPr lang="en-US" sz="3800">
                <a:solidFill>
                  <a:srgbClr val="FFFFFF"/>
                </a:solidFill>
                <a:latin typeface="Roboto"/>
                <a:ea typeface="Roboto"/>
                <a:cs typeface="Roboto"/>
                <a:sym typeface="Roboto"/>
              </a:rPr>
              <a:t>Đội ngũ Business Analyst của Vlance</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04AAD"/>
        </a:solidFill>
      </p:bgPr>
    </p:bg>
    <p:spTree>
      <p:nvGrpSpPr>
        <p:cNvPr id="1" name=""/>
        <p:cNvGrpSpPr/>
        <p:nvPr/>
      </p:nvGrpSpPr>
      <p:grpSpPr>
        <a:xfrm>
          <a:off x="0" y="0"/>
          <a:ext cx="0" cy="0"/>
          <a:chOff x="0" y="0"/>
          <a:chExt cx="0" cy="0"/>
        </a:xfrm>
      </p:grpSpPr>
      <p:grpSp>
        <p:nvGrpSpPr>
          <p:cNvPr name="Group 2" id="2"/>
          <p:cNvGrpSpPr/>
          <p:nvPr/>
        </p:nvGrpSpPr>
        <p:grpSpPr>
          <a:xfrm rot="0">
            <a:off x="1514462" y="1514462"/>
            <a:ext cx="15259077" cy="7258077"/>
            <a:chOff x="0" y="0"/>
            <a:chExt cx="4018852" cy="1911592"/>
          </a:xfrm>
        </p:grpSpPr>
        <p:sp>
          <p:nvSpPr>
            <p:cNvPr name="Freeform 3" id="3"/>
            <p:cNvSpPr/>
            <p:nvPr/>
          </p:nvSpPr>
          <p:spPr>
            <a:xfrm flipH="false" flipV="false" rot="0">
              <a:off x="0" y="0"/>
              <a:ext cx="4018852" cy="1911592"/>
            </a:xfrm>
            <a:custGeom>
              <a:avLst/>
              <a:gdLst/>
              <a:ahLst/>
              <a:cxnLst/>
              <a:rect r="r" b="b" t="t" l="l"/>
              <a:pathLst>
                <a:path h="1911592" w="4018852">
                  <a:moveTo>
                    <a:pt x="0" y="0"/>
                  </a:moveTo>
                  <a:lnTo>
                    <a:pt x="4018852" y="0"/>
                  </a:lnTo>
                  <a:lnTo>
                    <a:pt x="4018852" y="1911592"/>
                  </a:lnTo>
                  <a:lnTo>
                    <a:pt x="0" y="1911592"/>
                  </a:lnTo>
                  <a:close/>
                </a:path>
              </a:pathLst>
            </a:custGeom>
            <a:solidFill>
              <a:srgbClr val="000000">
                <a:alpha val="44706"/>
              </a:srgbClr>
            </a:solidFill>
          </p:spPr>
        </p:sp>
        <p:sp>
          <p:nvSpPr>
            <p:cNvPr name="TextBox 4" id="4"/>
            <p:cNvSpPr txBox="true"/>
            <p:nvPr/>
          </p:nvSpPr>
          <p:spPr>
            <a:xfrm>
              <a:off x="0" y="-38100"/>
              <a:ext cx="4018852" cy="1949692"/>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3038436" y="2017354"/>
            <a:ext cx="12211128" cy="1552575"/>
          </a:xfrm>
          <a:prstGeom prst="rect">
            <a:avLst/>
          </a:prstGeom>
        </p:spPr>
        <p:txBody>
          <a:bodyPr anchor="t" rtlCol="false" tIns="0" lIns="0" bIns="0" rIns="0">
            <a:spAutoFit/>
          </a:bodyPr>
          <a:lstStyle/>
          <a:p>
            <a:pPr algn="ctr">
              <a:lnSpc>
                <a:spcPts val="12599"/>
              </a:lnSpc>
            </a:pPr>
            <a:r>
              <a:rPr lang="en-US" sz="9000" b="true">
                <a:solidFill>
                  <a:srgbClr val="FFFFFF"/>
                </a:solidFill>
                <a:latin typeface="Roboto Bold"/>
                <a:ea typeface="Roboto Bold"/>
                <a:cs typeface="Roboto Bold"/>
                <a:sym typeface="Roboto Bold"/>
              </a:rPr>
              <a:t>Nội dung</a:t>
            </a:r>
          </a:p>
        </p:txBody>
      </p:sp>
      <p:sp>
        <p:nvSpPr>
          <p:cNvPr name="TextBox 6" id="6"/>
          <p:cNvSpPr txBox="true"/>
          <p:nvPr/>
        </p:nvSpPr>
        <p:spPr>
          <a:xfrm rot="0">
            <a:off x="6467396" y="3869201"/>
            <a:ext cx="7335667" cy="3859146"/>
          </a:xfrm>
          <a:prstGeom prst="rect">
            <a:avLst/>
          </a:prstGeom>
        </p:spPr>
        <p:txBody>
          <a:bodyPr anchor="t" rtlCol="false" tIns="0" lIns="0" bIns="0" rIns="0">
            <a:spAutoFit/>
          </a:bodyPr>
          <a:lstStyle/>
          <a:p>
            <a:pPr algn="l" marL="796699" indent="-398349" lvl="1">
              <a:lnSpc>
                <a:spcPts val="5166"/>
              </a:lnSpc>
              <a:buAutoNum type="arabicPeriod" startAt="1"/>
            </a:pPr>
            <a:r>
              <a:rPr lang="en-US" sz="3690">
                <a:solidFill>
                  <a:srgbClr val="FFFFFF"/>
                </a:solidFill>
                <a:latin typeface="Roboto Condensed"/>
                <a:ea typeface="Roboto Condensed"/>
                <a:cs typeface="Roboto Condensed"/>
                <a:sym typeface="Roboto Condensed"/>
              </a:rPr>
              <a:t>Tổng quan về công ty</a:t>
            </a:r>
          </a:p>
          <a:p>
            <a:pPr algn="l" marL="796699" indent="-398349" lvl="1">
              <a:lnSpc>
                <a:spcPts val="5166"/>
              </a:lnSpc>
              <a:buAutoNum type="arabicPeriod" startAt="1"/>
            </a:pPr>
            <a:r>
              <a:rPr lang="en-US" sz="3690" u="none">
                <a:solidFill>
                  <a:srgbClr val="FFFFFF"/>
                </a:solidFill>
                <a:latin typeface="Roboto Condensed"/>
                <a:ea typeface="Roboto Condensed"/>
                <a:cs typeface="Roboto Condensed"/>
                <a:sym typeface="Roboto Condensed"/>
              </a:rPr>
              <a:t>Hiện trạng công ty</a:t>
            </a:r>
          </a:p>
          <a:p>
            <a:pPr algn="l" marL="796699" indent="-398349" lvl="1">
              <a:lnSpc>
                <a:spcPts val="5166"/>
              </a:lnSpc>
              <a:buAutoNum type="arabicPeriod" startAt="1"/>
            </a:pPr>
            <a:r>
              <a:rPr lang="en-US" sz="3690" u="none">
                <a:solidFill>
                  <a:srgbClr val="FFFFFF"/>
                </a:solidFill>
                <a:latin typeface="Roboto Condensed"/>
                <a:ea typeface="Roboto Condensed"/>
                <a:cs typeface="Roboto Condensed"/>
                <a:sym typeface="Roboto Condensed"/>
              </a:rPr>
              <a:t>Vấn đề cốt lõi</a:t>
            </a:r>
          </a:p>
          <a:p>
            <a:pPr algn="l" marL="796699" indent="-398349" lvl="1">
              <a:lnSpc>
                <a:spcPts val="5166"/>
              </a:lnSpc>
              <a:buAutoNum type="arabicPeriod" startAt="1"/>
            </a:pPr>
            <a:r>
              <a:rPr lang="en-US" sz="3690" u="none">
                <a:solidFill>
                  <a:srgbClr val="FFFFFF"/>
                </a:solidFill>
                <a:latin typeface="Roboto Condensed"/>
                <a:ea typeface="Roboto Condensed"/>
                <a:cs typeface="Roboto Condensed"/>
                <a:sym typeface="Roboto Condensed"/>
              </a:rPr>
              <a:t>Giải pháp cải tiến</a:t>
            </a:r>
          </a:p>
          <a:p>
            <a:pPr algn="l" marL="796699" indent="-398349" lvl="1">
              <a:lnSpc>
                <a:spcPts val="5166"/>
              </a:lnSpc>
              <a:buAutoNum type="arabicPeriod" startAt="1"/>
            </a:pPr>
            <a:r>
              <a:rPr lang="en-US" sz="3690" u="none">
                <a:solidFill>
                  <a:srgbClr val="FFFFFF"/>
                </a:solidFill>
                <a:latin typeface="Roboto Condensed"/>
                <a:ea typeface="Roboto Condensed"/>
                <a:cs typeface="Roboto Condensed"/>
                <a:sym typeface="Roboto Condensed"/>
              </a:rPr>
              <a:t>User requirement</a:t>
            </a:r>
          </a:p>
          <a:p>
            <a:pPr algn="l" marL="796699" indent="-398349" lvl="1">
              <a:lnSpc>
                <a:spcPts val="5166"/>
              </a:lnSpc>
              <a:buAutoNum type="arabicPeriod" startAt="1"/>
            </a:pPr>
            <a:r>
              <a:rPr lang="en-US" sz="3690" u="none">
                <a:solidFill>
                  <a:srgbClr val="FFFFFF"/>
                </a:solidFill>
                <a:latin typeface="Roboto Condensed"/>
                <a:ea typeface="Roboto Condensed"/>
                <a:cs typeface="Roboto Condensed"/>
                <a:sym typeface="Roboto Condensed"/>
              </a:rPr>
              <a:t>Demo on Figma</a:t>
            </a:r>
            <a:r>
              <a:rPr lang="en-US" sz="3690" u="none">
                <a:solidFill>
                  <a:srgbClr val="FFFFFF"/>
                </a:solidFill>
                <a:latin typeface="Roboto Condensed"/>
                <a:ea typeface="Roboto Condensed"/>
                <a:cs typeface="Roboto Condensed"/>
                <a:sym typeface="Roboto Condensed"/>
              </a:rPr>
              <a:t> </a:t>
            </a:r>
          </a:p>
        </p:txBody>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808904">
            <a:off x="14559345" y="-7866239"/>
            <a:ext cx="3949924" cy="17171291"/>
            <a:chOff x="0" y="0"/>
            <a:chExt cx="1040309" cy="4522480"/>
          </a:xfrm>
        </p:grpSpPr>
        <p:sp>
          <p:nvSpPr>
            <p:cNvPr name="Freeform 3" id="3"/>
            <p:cNvSpPr/>
            <p:nvPr/>
          </p:nvSpPr>
          <p:spPr>
            <a:xfrm flipH="false" flipV="false" rot="0">
              <a:off x="0" y="0"/>
              <a:ext cx="1040309" cy="4522480"/>
            </a:xfrm>
            <a:custGeom>
              <a:avLst/>
              <a:gdLst/>
              <a:ahLst/>
              <a:cxnLst/>
              <a:rect r="r" b="b" t="t" l="l"/>
              <a:pathLst>
                <a:path h="4522480" w="1040309">
                  <a:moveTo>
                    <a:pt x="0" y="0"/>
                  </a:moveTo>
                  <a:lnTo>
                    <a:pt x="1040309" y="0"/>
                  </a:lnTo>
                  <a:lnTo>
                    <a:pt x="1040309" y="4522480"/>
                  </a:lnTo>
                  <a:lnTo>
                    <a:pt x="0" y="4522480"/>
                  </a:lnTo>
                  <a:close/>
                </a:path>
              </a:pathLst>
            </a:custGeom>
            <a:solidFill>
              <a:srgbClr val="004AAD"/>
            </a:solidFill>
          </p:spPr>
        </p:sp>
        <p:sp>
          <p:nvSpPr>
            <p:cNvPr name="TextBox 4" id="4"/>
            <p:cNvSpPr txBox="true"/>
            <p:nvPr/>
          </p:nvSpPr>
          <p:spPr>
            <a:xfrm>
              <a:off x="0" y="-47625"/>
              <a:ext cx="1040309" cy="457010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521197">
            <a:off x="16540986" y="-2105097"/>
            <a:ext cx="4063084" cy="17171291"/>
            <a:chOff x="0" y="0"/>
            <a:chExt cx="1070113" cy="4522480"/>
          </a:xfrm>
        </p:grpSpPr>
        <p:sp>
          <p:nvSpPr>
            <p:cNvPr name="Freeform 6" id="6"/>
            <p:cNvSpPr/>
            <p:nvPr/>
          </p:nvSpPr>
          <p:spPr>
            <a:xfrm flipH="false" flipV="false" rot="0">
              <a:off x="0" y="0"/>
              <a:ext cx="1070113" cy="4522480"/>
            </a:xfrm>
            <a:custGeom>
              <a:avLst/>
              <a:gdLst/>
              <a:ahLst/>
              <a:cxnLst/>
              <a:rect r="r" b="b" t="t" l="l"/>
              <a:pathLst>
                <a:path h="4522480" w="1070113">
                  <a:moveTo>
                    <a:pt x="0" y="0"/>
                  </a:moveTo>
                  <a:lnTo>
                    <a:pt x="1070113" y="0"/>
                  </a:lnTo>
                  <a:lnTo>
                    <a:pt x="1070113" y="4522480"/>
                  </a:lnTo>
                  <a:lnTo>
                    <a:pt x="0" y="4522480"/>
                  </a:lnTo>
                  <a:close/>
                </a:path>
              </a:pathLst>
            </a:custGeom>
            <a:solidFill>
              <a:srgbClr val="004AAD"/>
            </a:solidFill>
          </p:spPr>
        </p:sp>
        <p:sp>
          <p:nvSpPr>
            <p:cNvPr name="TextBox 7" id="7"/>
            <p:cNvSpPr txBox="true"/>
            <p:nvPr/>
          </p:nvSpPr>
          <p:spPr>
            <a:xfrm>
              <a:off x="0" y="-47625"/>
              <a:ext cx="1070113" cy="4570105"/>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857250" y="2592768"/>
            <a:ext cx="705496" cy="631419"/>
          </a:xfrm>
          <a:custGeom>
            <a:avLst/>
            <a:gdLst/>
            <a:ahLst/>
            <a:cxnLst/>
            <a:rect r="r" b="b" t="t" l="l"/>
            <a:pathLst>
              <a:path h="631419" w="705496">
                <a:moveTo>
                  <a:pt x="0" y="0"/>
                </a:moveTo>
                <a:lnTo>
                  <a:pt x="705496" y="0"/>
                </a:lnTo>
                <a:lnTo>
                  <a:pt x="705496" y="631420"/>
                </a:lnTo>
                <a:lnTo>
                  <a:pt x="0" y="6314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857250" y="5055496"/>
            <a:ext cx="705496" cy="631419"/>
          </a:xfrm>
          <a:custGeom>
            <a:avLst/>
            <a:gdLst/>
            <a:ahLst/>
            <a:cxnLst/>
            <a:rect r="r" b="b" t="t" l="l"/>
            <a:pathLst>
              <a:path h="631419" w="705496">
                <a:moveTo>
                  <a:pt x="0" y="0"/>
                </a:moveTo>
                <a:lnTo>
                  <a:pt x="705496" y="0"/>
                </a:lnTo>
                <a:lnTo>
                  <a:pt x="705496" y="631419"/>
                </a:lnTo>
                <a:lnTo>
                  <a:pt x="0" y="6314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857250" y="7518223"/>
            <a:ext cx="705496" cy="631419"/>
          </a:xfrm>
          <a:custGeom>
            <a:avLst/>
            <a:gdLst/>
            <a:ahLst/>
            <a:cxnLst/>
            <a:rect r="r" b="b" t="t" l="l"/>
            <a:pathLst>
              <a:path h="631419" w="705496">
                <a:moveTo>
                  <a:pt x="0" y="0"/>
                </a:moveTo>
                <a:lnTo>
                  <a:pt x="705496" y="0"/>
                </a:lnTo>
                <a:lnTo>
                  <a:pt x="705496" y="631419"/>
                </a:lnTo>
                <a:lnTo>
                  <a:pt x="0" y="6314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857250" y="741957"/>
            <a:ext cx="9657185" cy="933450"/>
          </a:xfrm>
          <a:prstGeom prst="rect">
            <a:avLst/>
          </a:prstGeom>
        </p:spPr>
        <p:txBody>
          <a:bodyPr anchor="t" rtlCol="false" tIns="0" lIns="0" bIns="0" rIns="0">
            <a:spAutoFit/>
          </a:bodyPr>
          <a:lstStyle/>
          <a:p>
            <a:pPr algn="l">
              <a:lnSpc>
                <a:spcPts val="7200"/>
              </a:lnSpc>
            </a:pPr>
            <a:r>
              <a:rPr lang="en-US" sz="6000" b="true">
                <a:solidFill>
                  <a:srgbClr val="004AAD"/>
                </a:solidFill>
                <a:latin typeface="Roboto Bold"/>
                <a:ea typeface="Roboto Bold"/>
                <a:cs typeface="Roboto Bold"/>
                <a:sym typeface="Roboto Bold"/>
              </a:rPr>
              <a:t>TỔNG QUAN VỀ CÔNG TY</a:t>
            </a:r>
          </a:p>
        </p:txBody>
      </p:sp>
      <p:sp>
        <p:nvSpPr>
          <p:cNvPr name="TextBox 12" id="12"/>
          <p:cNvSpPr txBox="true"/>
          <p:nvPr/>
        </p:nvSpPr>
        <p:spPr>
          <a:xfrm rot="0">
            <a:off x="1903727" y="2573718"/>
            <a:ext cx="5008799" cy="476250"/>
          </a:xfrm>
          <a:prstGeom prst="rect">
            <a:avLst/>
          </a:prstGeom>
        </p:spPr>
        <p:txBody>
          <a:bodyPr anchor="t" rtlCol="false" tIns="0" lIns="0" bIns="0" rIns="0">
            <a:spAutoFit/>
          </a:bodyPr>
          <a:lstStyle/>
          <a:p>
            <a:pPr algn="l">
              <a:lnSpc>
                <a:spcPts val="3600"/>
              </a:lnSpc>
            </a:pPr>
            <a:r>
              <a:rPr lang="en-US" sz="3000" b="true">
                <a:solidFill>
                  <a:srgbClr val="004AAD"/>
                </a:solidFill>
                <a:latin typeface="Roboto Condensed Bold"/>
                <a:ea typeface="Roboto Condensed Bold"/>
                <a:cs typeface="Roboto Condensed Bold"/>
                <a:sym typeface="Roboto Condensed Bold"/>
              </a:rPr>
              <a:t>GIỚI THIỆU CÔNG TY</a:t>
            </a:r>
          </a:p>
        </p:txBody>
      </p:sp>
      <p:sp>
        <p:nvSpPr>
          <p:cNvPr name="TextBox 13" id="13"/>
          <p:cNvSpPr txBox="true"/>
          <p:nvPr/>
        </p:nvSpPr>
        <p:spPr>
          <a:xfrm rot="0">
            <a:off x="1903727" y="5036446"/>
            <a:ext cx="7240273" cy="476250"/>
          </a:xfrm>
          <a:prstGeom prst="rect">
            <a:avLst/>
          </a:prstGeom>
        </p:spPr>
        <p:txBody>
          <a:bodyPr anchor="t" rtlCol="false" tIns="0" lIns="0" bIns="0" rIns="0">
            <a:spAutoFit/>
          </a:bodyPr>
          <a:lstStyle/>
          <a:p>
            <a:pPr algn="l">
              <a:lnSpc>
                <a:spcPts val="3600"/>
              </a:lnSpc>
            </a:pPr>
            <a:r>
              <a:rPr lang="en-US" sz="3000" b="true">
                <a:solidFill>
                  <a:srgbClr val="004AAD"/>
                </a:solidFill>
                <a:latin typeface="Roboto Condensed Bold"/>
                <a:ea typeface="Roboto Condensed Bold"/>
                <a:cs typeface="Roboto Condensed Bold"/>
                <a:sym typeface="Roboto Condensed Bold"/>
              </a:rPr>
              <a:t>MỤC TIÊU NGẮN HẠN (2025–2026)</a:t>
            </a:r>
          </a:p>
        </p:txBody>
      </p:sp>
      <p:sp>
        <p:nvSpPr>
          <p:cNvPr name="TextBox 14" id="14"/>
          <p:cNvSpPr txBox="true"/>
          <p:nvPr/>
        </p:nvSpPr>
        <p:spPr>
          <a:xfrm rot="0">
            <a:off x="1903727" y="3059493"/>
            <a:ext cx="10922231" cy="1365885"/>
          </a:xfrm>
          <a:prstGeom prst="rect">
            <a:avLst/>
          </a:prstGeom>
        </p:spPr>
        <p:txBody>
          <a:bodyPr anchor="t" rtlCol="false" tIns="0" lIns="0" bIns="0" rIns="0">
            <a:spAutoFit/>
          </a:bodyPr>
          <a:lstStyle/>
          <a:p>
            <a:pPr algn="just">
              <a:lnSpc>
                <a:spcPts val="3600"/>
              </a:lnSpc>
            </a:pPr>
            <a:r>
              <a:rPr lang="en-US" sz="2400">
                <a:solidFill>
                  <a:srgbClr val="000000"/>
                </a:solidFill>
                <a:latin typeface="Roboto Condensed"/>
                <a:ea typeface="Roboto Condensed"/>
                <a:cs typeface="Roboto Condensed"/>
                <a:sym typeface="Roboto Condensed"/>
              </a:rPr>
              <a:t>Vlance là nền tảng công nghệ kết nối freelancer với khách hàng, thu phí hoa hồng từ giao dịch, thành lập từ năm 2021, với hơn 120,000 người đăng ký, đạt doanh thu 72 tỷ VND trong năm 2024.</a:t>
            </a:r>
          </a:p>
        </p:txBody>
      </p:sp>
      <p:sp>
        <p:nvSpPr>
          <p:cNvPr name="TextBox 15" id="15"/>
          <p:cNvSpPr txBox="true"/>
          <p:nvPr/>
        </p:nvSpPr>
        <p:spPr>
          <a:xfrm rot="0">
            <a:off x="1903727" y="5522221"/>
            <a:ext cx="10922231" cy="1365885"/>
          </a:xfrm>
          <a:prstGeom prst="rect">
            <a:avLst/>
          </a:prstGeom>
        </p:spPr>
        <p:txBody>
          <a:bodyPr anchor="t" rtlCol="false" tIns="0" lIns="0" bIns="0" rIns="0">
            <a:spAutoFit/>
          </a:bodyPr>
          <a:lstStyle/>
          <a:p>
            <a:pPr algn="just">
              <a:lnSpc>
                <a:spcPts val="3600"/>
              </a:lnSpc>
            </a:pPr>
            <a:r>
              <a:rPr lang="en-US" sz="2400">
                <a:solidFill>
                  <a:srgbClr val="000000"/>
                </a:solidFill>
                <a:latin typeface="Roboto Condensed"/>
                <a:ea typeface="Roboto Condensed"/>
                <a:cs typeface="Roboto Condensed"/>
                <a:sym typeface="Roboto Condensed"/>
              </a:rPr>
              <a:t>Mục tiêu ngắn hạn (2025–2026): Đạt doanh thu ~120 tỷ VND/năm, 500.000+ freelancer đăng ký, giảm tỷ lệ hủy dự án dưới 15%, nâng cao trải nghiệm khách hàng và mở rộng hợp tác với các đối tác lớn.</a:t>
            </a:r>
          </a:p>
        </p:txBody>
      </p:sp>
      <p:sp>
        <p:nvSpPr>
          <p:cNvPr name="TextBox 16" id="16"/>
          <p:cNvSpPr txBox="true"/>
          <p:nvPr/>
        </p:nvSpPr>
        <p:spPr>
          <a:xfrm rot="0">
            <a:off x="1903727" y="7499173"/>
            <a:ext cx="5008799" cy="476250"/>
          </a:xfrm>
          <a:prstGeom prst="rect">
            <a:avLst/>
          </a:prstGeom>
        </p:spPr>
        <p:txBody>
          <a:bodyPr anchor="t" rtlCol="false" tIns="0" lIns="0" bIns="0" rIns="0">
            <a:spAutoFit/>
          </a:bodyPr>
          <a:lstStyle/>
          <a:p>
            <a:pPr algn="l">
              <a:lnSpc>
                <a:spcPts val="3600"/>
              </a:lnSpc>
            </a:pPr>
            <a:r>
              <a:rPr lang="en-US" sz="3000" b="true">
                <a:solidFill>
                  <a:srgbClr val="004AAD"/>
                </a:solidFill>
                <a:latin typeface="Roboto Condensed Bold"/>
                <a:ea typeface="Roboto Condensed Bold"/>
                <a:cs typeface="Roboto Condensed Bold"/>
                <a:sym typeface="Roboto Condensed Bold"/>
              </a:rPr>
              <a:t>MỤC TIÊU DÀI HẠN</a:t>
            </a:r>
          </a:p>
        </p:txBody>
      </p:sp>
      <p:sp>
        <p:nvSpPr>
          <p:cNvPr name="TextBox 17" id="17"/>
          <p:cNvSpPr txBox="true"/>
          <p:nvPr/>
        </p:nvSpPr>
        <p:spPr>
          <a:xfrm rot="0">
            <a:off x="1903727" y="7984948"/>
            <a:ext cx="10922231" cy="908685"/>
          </a:xfrm>
          <a:prstGeom prst="rect">
            <a:avLst/>
          </a:prstGeom>
        </p:spPr>
        <p:txBody>
          <a:bodyPr anchor="t" rtlCol="false" tIns="0" lIns="0" bIns="0" rIns="0">
            <a:spAutoFit/>
          </a:bodyPr>
          <a:lstStyle/>
          <a:p>
            <a:pPr algn="just">
              <a:lnSpc>
                <a:spcPts val="3600"/>
              </a:lnSpc>
            </a:pPr>
            <a:r>
              <a:rPr lang="en-US" sz="2400">
                <a:solidFill>
                  <a:srgbClr val="000000"/>
                </a:solidFill>
                <a:latin typeface="Roboto Condensed"/>
                <a:ea typeface="Roboto Condensed"/>
                <a:cs typeface="Roboto Condensed"/>
                <a:sym typeface="Roboto Condensed"/>
              </a:rPr>
              <a:t>Mở rộng ra Đông Nam Á, phát triển Vlance Pro (dịch vụ cao cấp), xây dựng Vlance Academy đào tạo kỹ năng freelancer.</a:t>
            </a:r>
          </a:p>
        </p:txBody>
      </p:sp>
      <p:sp>
        <p:nvSpPr>
          <p:cNvPr name="TextBox 18" id="18"/>
          <p:cNvSpPr txBox="true"/>
          <p:nvPr/>
        </p:nvSpPr>
        <p:spPr>
          <a:xfrm rot="0">
            <a:off x="17259300" y="9201150"/>
            <a:ext cx="152400" cy="209550"/>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Roboto Condensed"/>
                <a:ea typeface="Roboto Condensed"/>
                <a:cs typeface="Roboto Condensed"/>
                <a:sym typeface="Roboto Condensed"/>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4AAD"/>
        </a:solidFill>
      </p:bgPr>
    </p:bg>
    <p:spTree>
      <p:nvGrpSpPr>
        <p:cNvPr id="1" name=""/>
        <p:cNvGrpSpPr/>
        <p:nvPr/>
      </p:nvGrpSpPr>
      <p:grpSpPr>
        <a:xfrm>
          <a:off x="0" y="0"/>
          <a:ext cx="0" cy="0"/>
          <a:chOff x="0" y="0"/>
          <a:chExt cx="0" cy="0"/>
        </a:xfrm>
      </p:grpSpPr>
      <p:grpSp>
        <p:nvGrpSpPr>
          <p:cNvPr name="Group 2" id="2"/>
          <p:cNvGrpSpPr/>
          <p:nvPr/>
        </p:nvGrpSpPr>
        <p:grpSpPr>
          <a:xfrm rot="0">
            <a:off x="9489492" y="-788359"/>
            <a:ext cx="9584278" cy="11863717"/>
            <a:chOff x="0" y="0"/>
            <a:chExt cx="2524254" cy="3124600"/>
          </a:xfrm>
        </p:grpSpPr>
        <p:sp>
          <p:nvSpPr>
            <p:cNvPr name="Freeform 3" id="3"/>
            <p:cNvSpPr/>
            <p:nvPr/>
          </p:nvSpPr>
          <p:spPr>
            <a:xfrm flipH="false" flipV="false" rot="0">
              <a:off x="0" y="0"/>
              <a:ext cx="2524254" cy="3124600"/>
            </a:xfrm>
            <a:custGeom>
              <a:avLst/>
              <a:gdLst/>
              <a:ahLst/>
              <a:cxnLst/>
              <a:rect r="r" b="b" t="t" l="l"/>
              <a:pathLst>
                <a:path h="3124600" w="2524254">
                  <a:moveTo>
                    <a:pt x="0" y="0"/>
                  </a:moveTo>
                  <a:lnTo>
                    <a:pt x="2524254" y="0"/>
                  </a:lnTo>
                  <a:lnTo>
                    <a:pt x="2524254" y="3124600"/>
                  </a:lnTo>
                  <a:lnTo>
                    <a:pt x="0" y="3124600"/>
                  </a:lnTo>
                  <a:close/>
                </a:path>
              </a:pathLst>
            </a:custGeom>
            <a:solidFill>
              <a:srgbClr val="FFFFFF"/>
            </a:solidFill>
          </p:spPr>
        </p:sp>
        <p:sp>
          <p:nvSpPr>
            <p:cNvPr name="TextBox 4" id="4"/>
            <p:cNvSpPr txBox="true"/>
            <p:nvPr/>
          </p:nvSpPr>
          <p:spPr>
            <a:xfrm>
              <a:off x="0" y="-47625"/>
              <a:ext cx="2524254" cy="3172225"/>
            </a:xfrm>
            <a:prstGeom prst="rect">
              <a:avLst/>
            </a:prstGeom>
          </p:spPr>
          <p:txBody>
            <a:bodyPr anchor="ctr" rtlCol="false" tIns="50800" lIns="50800" bIns="50800" rIns="50800"/>
            <a:lstStyle/>
            <a:p>
              <a:pPr algn="ctr">
                <a:lnSpc>
                  <a:spcPts val="3499"/>
                </a:lnSpc>
              </a:pPr>
            </a:p>
          </p:txBody>
        </p:sp>
      </p:grpSp>
      <p:grpSp>
        <p:nvGrpSpPr>
          <p:cNvPr name="Group 5" id="5"/>
          <p:cNvGrpSpPr/>
          <p:nvPr/>
        </p:nvGrpSpPr>
        <p:grpSpPr>
          <a:xfrm rot="0">
            <a:off x="9489492" y="0"/>
            <a:ext cx="8798508" cy="7461669"/>
            <a:chOff x="0" y="0"/>
            <a:chExt cx="11731344" cy="9948892"/>
          </a:xfrm>
        </p:grpSpPr>
        <p:pic>
          <p:nvPicPr>
            <p:cNvPr name="Picture 6" id="6"/>
            <p:cNvPicPr>
              <a:picLocks noChangeAspect="true"/>
            </p:cNvPicPr>
            <p:nvPr/>
          </p:nvPicPr>
          <p:blipFill>
            <a:blip r:embed="rId2"/>
            <a:srcRect l="0" t="260" r="0" b="260"/>
            <a:stretch>
              <a:fillRect/>
            </a:stretch>
          </p:blipFill>
          <p:spPr>
            <a:xfrm flipH="false" flipV="false">
              <a:off x="0" y="0"/>
              <a:ext cx="11731344" cy="9948892"/>
            </a:xfrm>
            <a:prstGeom prst="rect">
              <a:avLst/>
            </a:prstGeom>
          </p:spPr>
        </p:pic>
      </p:grpSp>
      <p:grpSp>
        <p:nvGrpSpPr>
          <p:cNvPr name="Group 7" id="7"/>
          <p:cNvGrpSpPr/>
          <p:nvPr/>
        </p:nvGrpSpPr>
        <p:grpSpPr>
          <a:xfrm rot="0">
            <a:off x="8798508" y="-423883"/>
            <a:ext cx="690983" cy="11134766"/>
            <a:chOff x="0" y="0"/>
            <a:chExt cx="195248" cy="3146304"/>
          </a:xfrm>
        </p:grpSpPr>
        <p:sp>
          <p:nvSpPr>
            <p:cNvPr name="Freeform 8" id="8"/>
            <p:cNvSpPr/>
            <p:nvPr/>
          </p:nvSpPr>
          <p:spPr>
            <a:xfrm flipH="false" flipV="false" rot="0">
              <a:off x="0" y="0"/>
              <a:ext cx="195248" cy="3146304"/>
            </a:xfrm>
            <a:custGeom>
              <a:avLst/>
              <a:gdLst/>
              <a:ahLst/>
              <a:cxnLst/>
              <a:rect r="r" b="b" t="t" l="l"/>
              <a:pathLst>
                <a:path h="3146304" w="195248">
                  <a:moveTo>
                    <a:pt x="0" y="0"/>
                  </a:moveTo>
                  <a:lnTo>
                    <a:pt x="195248" y="0"/>
                  </a:lnTo>
                  <a:lnTo>
                    <a:pt x="195248" y="3146304"/>
                  </a:lnTo>
                  <a:lnTo>
                    <a:pt x="0" y="3146304"/>
                  </a:lnTo>
                  <a:close/>
                </a:path>
              </a:pathLst>
            </a:custGeom>
            <a:solidFill>
              <a:srgbClr val="000000"/>
            </a:solidFill>
          </p:spPr>
        </p:sp>
        <p:sp>
          <p:nvSpPr>
            <p:cNvPr name="TextBox 9" id="9"/>
            <p:cNvSpPr txBox="true"/>
            <p:nvPr/>
          </p:nvSpPr>
          <p:spPr>
            <a:xfrm>
              <a:off x="0" y="-47625"/>
              <a:ext cx="195248" cy="3193929"/>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5534892" y="848890"/>
            <a:ext cx="2331553" cy="2310357"/>
          </a:xfrm>
          <a:custGeom>
            <a:avLst/>
            <a:gdLst/>
            <a:ahLst/>
            <a:cxnLst/>
            <a:rect r="r" b="b" t="t" l="l"/>
            <a:pathLst>
              <a:path h="2310357" w="2331553">
                <a:moveTo>
                  <a:pt x="0" y="0"/>
                </a:moveTo>
                <a:lnTo>
                  <a:pt x="2331553" y="0"/>
                </a:lnTo>
                <a:lnTo>
                  <a:pt x="2331553" y="2310357"/>
                </a:lnTo>
                <a:lnTo>
                  <a:pt x="0" y="231035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9773946" y="848890"/>
            <a:ext cx="2664626" cy="2664626"/>
          </a:xfrm>
          <a:custGeom>
            <a:avLst/>
            <a:gdLst/>
            <a:ahLst/>
            <a:cxnLst/>
            <a:rect r="r" b="b" t="t" l="l"/>
            <a:pathLst>
              <a:path h="2664626" w="2664626">
                <a:moveTo>
                  <a:pt x="0" y="0"/>
                </a:moveTo>
                <a:lnTo>
                  <a:pt x="2664626" y="0"/>
                </a:lnTo>
                <a:lnTo>
                  <a:pt x="2664626" y="2664626"/>
                </a:lnTo>
                <a:lnTo>
                  <a:pt x="0" y="266462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2" id="12"/>
          <p:cNvSpPr txBox="true"/>
          <p:nvPr/>
        </p:nvSpPr>
        <p:spPr>
          <a:xfrm rot="0">
            <a:off x="1555740" y="839365"/>
            <a:ext cx="6428251" cy="1914525"/>
          </a:xfrm>
          <a:prstGeom prst="rect">
            <a:avLst/>
          </a:prstGeom>
        </p:spPr>
        <p:txBody>
          <a:bodyPr anchor="t" rtlCol="false" tIns="0" lIns="0" bIns="0" rIns="0">
            <a:spAutoFit/>
          </a:bodyPr>
          <a:lstStyle/>
          <a:p>
            <a:pPr algn="ctr" marL="0" indent="0" lvl="0">
              <a:lnSpc>
                <a:spcPts val="7559"/>
              </a:lnSpc>
              <a:spcBef>
                <a:spcPct val="0"/>
              </a:spcBef>
            </a:pPr>
            <a:r>
              <a:rPr lang="en-US" b="true" sz="6299" strike="noStrike" u="none">
                <a:solidFill>
                  <a:srgbClr val="FFFFFF"/>
                </a:solidFill>
                <a:latin typeface="Roboto Bold"/>
                <a:ea typeface="Roboto Bold"/>
                <a:cs typeface="Roboto Bold"/>
                <a:sym typeface="Roboto Bold"/>
              </a:rPr>
              <a:t>HIỆN TRẠNG CÔNG TY </a:t>
            </a:r>
          </a:p>
        </p:txBody>
      </p:sp>
      <p:sp>
        <p:nvSpPr>
          <p:cNvPr name="TextBox 13" id="13"/>
          <p:cNvSpPr txBox="true"/>
          <p:nvPr/>
        </p:nvSpPr>
        <p:spPr>
          <a:xfrm rot="0">
            <a:off x="721032" y="3044877"/>
            <a:ext cx="7262960" cy="5594350"/>
          </a:xfrm>
          <a:prstGeom prst="rect">
            <a:avLst/>
          </a:prstGeom>
        </p:spPr>
        <p:txBody>
          <a:bodyPr anchor="t" rtlCol="false" tIns="0" lIns="0" bIns="0" rIns="0">
            <a:spAutoFit/>
          </a:bodyPr>
          <a:lstStyle/>
          <a:p>
            <a:pPr algn="just">
              <a:lnSpc>
                <a:spcPts val="4999"/>
              </a:lnSpc>
            </a:pPr>
            <a:r>
              <a:rPr lang="en-US" sz="2499" strike="noStrike" u="none">
                <a:solidFill>
                  <a:srgbClr val="FFFFFF"/>
                </a:solidFill>
                <a:latin typeface="Roboto Condensed"/>
                <a:ea typeface="Roboto Condensed"/>
                <a:cs typeface="Roboto Condensed"/>
                <a:sym typeface="Roboto Condensed"/>
              </a:rPr>
              <a:t>Hệ thống hiện tại đáp ứng quy trình cơ bản (đăng dự án, ứng tuyển, chat, thanh toán), nhưng còn nhiều hạn chế:</a:t>
            </a:r>
          </a:p>
          <a:p>
            <a:pPr algn="just" marL="539749" indent="-269875" lvl="1">
              <a:lnSpc>
                <a:spcPts val="4999"/>
              </a:lnSpc>
              <a:buAutoNum type="arabicPeriod" startAt="1"/>
            </a:pPr>
            <a:r>
              <a:rPr lang="en-US" sz="2499" strike="noStrike" u="none">
                <a:solidFill>
                  <a:srgbClr val="FFFFFF"/>
                </a:solidFill>
                <a:latin typeface="Roboto Condensed"/>
                <a:ea typeface="Roboto Condensed"/>
                <a:cs typeface="Roboto Condensed"/>
                <a:sym typeface="Roboto Condensed"/>
              </a:rPr>
              <a:t>Quy trình xác minh freelancer sơ sài, thiếu kiểm tra năng lực thực tế, gây khó xây dựng niềm tin với khách hàng.</a:t>
            </a:r>
          </a:p>
          <a:p>
            <a:pPr algn="just" marL="539749" indent="-269875" lvl="1">
              <a:lnSpc>
                <a:spcPts val="4999"/>
              </a:lnSpc>
              <a:buAutoNum type="arabicPeriod" startAt="1"/>
            </a:pPr>
            <a:r>
              <a:rPr lang="en-US" sz="2499" strike="noStrike" u="none">
                <a:solidFill>
                  <a:srgbClr val="FFFFFF"/>
                </a:solidFill>
                <a:latin typeface="Roboto Condensed"/>
                <a:ea typeface="Roboto Condensed"/>
                <a:cs typeface="Roboto Condensed"/>
                <a:sym typeface="Roboto Condensed"/>
              </a:rPr>
              <a:t>Giao diện và công cụ tìm kiếm thiếu chiều sâu.</a:t>
            </a:r>
          </a:p>
          <a:p>
            <a:pPr algn="just" marL="539749" indent="-269875" lvl="1">
              <a:lnSpc>
                <a:spcPts val="4999"/>
              </a:lnSpc>
              <a:buAutoNum type="arabicPeriod" startAt="1"/>
            </a:pPr>
            <a:r>
              <a:rPr lang="en-US" sz="2499" strike="noStrike" u="none">
                <a:solidFill>
                  <a:srgbClr val="FFFFFF"/>
                </a:solidFill>
                <a:latin typeface="Roboto Condensed"/>
                <a:ea typeface="Roboto Condensed"/>
                <a:cs typeface="Roboto Condensed"/>
                <a:sym typeface="Roboto Condensed"/>
              </a:rPr>
              <a:t>Hiệu suất website giảm khi lượng truy cập lớn</a:t>
            </a:r>
          </a:p>
          <a:p>
            <a:pPr algn="just" marL="539749" indent="-269875" lvl="1">
              <a:lnSpc>
                <a:spcPts val="4999"/>
              </a:lnSpc>
              <a:buAutoNum type="arabicPeriod" startAt="1"/>
            </a:pPr>
            <a:r>
              <a:rPr lang="en-US" sz="2499" strike="noStrike" u="none">
                <a:solidFill>
                  <a:srgbClr val="FFFFFF"/>
                </a:solidFill>
                <a:latin typeface="Roboto Condensed"/>
                <a:ea typeface="Roboto Condensed"/>
                <a:cs typeface="Roboto Condensed"/>
                <a:sym typeface="Roboto Condensed"/>
              </a:rPr>
              <a:t>Phí giao dịch cao, thời gian rút tiền lâu, hỗ trợ khách hàng chậm (trung bình 24–48h)</a:t>
            </a:r>
          </a:p>
        </p:txBody>
      </p:sp>
      <p:sp>
        <p:nvSpPr>
          <p:cNvPr name="TextBox 14" id="14"/>
          <p:cNvSpPr txBox="true"/>
          <p:nvPr/>
        </p:nvSpPr>
        <p:spPr>
          <a:xfrm rot="0">
            <a:off x="17259300" y="9201150"/>
            <a:ext cx="152400" cy="209550"/>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Roboto Condensed"/>
                <a:ea typeface="Roboto Condensed"/>
                <a:cs typeface="Roboto Condensed"/>
                <a:sym typeface="Roboto Condensed"/>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5506" y="0"/>
            <a:ext cx="9722494" cy="10287000"/>
            <a:chOff x="0" y="0"/>
            <a:chExt cx="2560657" cy="2709333"/>
          </a:xfrm>
        </p:grpSpPr>
        <p:sp>
          <p:nvSpPr>
            <p:cNvPr name="Freeform 3" id="3"/>
            <p:cNvSpPr/>
            <p:nvPr/>
          </p:nvSpPr>
          <p:spPr>
            <a:xfrm flipH="false" flipV="false" rot="0">
              <a:off x="0" y="0"/>
              <a:ext cx="2560657" cy="2709333"/>
            </a:xfrm>
            <a:custGeom>
              <a:avLst/>
              <a:gdLst/>
              <a:ahLst/>
              <a:cxnLst/>
              <a:rect r="r" b="b" t="t" l="l"/>
              <a:pathLst>
                <a:path h="2709333" w="2560657">
                  <a:moveTo>
                    <a:pt x="0" y="0"/>
                  </a:moveTo>
                  <a:lnTo>
                    <a:pt x="2560657" y="0"/>
                  </a:lnTo>
                  <a:lnTo>
                    <a:pt x="2560657" y="2709333"/>
                  </a:lnTo>
                  <a:lnTo>
                    <a:pt x="0" y="2709333"/>
                  </a:lnTo>
                  <a:close/>
                </a:path>
              </a:pathLst>
            </a:custGeom>
            <a:solidFill>
              <a:srgbClr val="004AAD"/>
            </a:solidFill>
          </p:spPr>
        </p:sp>
        <p:sp>
          <p:nvSpPr>
            <p:cNvPr name="TextBox 4" id="4"/>
            <p:cNvSpPr txBox="true"/>
            <p:nvPr/>
          </p:nvSpPr>
          <p:spPr>
            <a:xfrm>
              <a:off x="0" y="-28575"/>
              <a:ext cx="2560657" cy="2737908"/>
            </a:xfrm>
            <a:prstGeom prst="rect">
              <a:avLst/>
            </a:prstGeom>
          </p:spPr>
          <p:txBody>
            <a:bodyPr anchor="ctr" rtlCol="false" tIns="50800" lIns="50800" bIns="50800" rIns="50800"/>
            <a:lstStyle/>
            <a:p>
              <a:pPr algn="ctr">
                <a:lnSpc>
                  <a:spcPts val="3380"/>
                </a:lnSpc>
              </a:pPr>
            </a:p>
          </p:txBody>
        </p:sp>
      </p:grpSp>
      <p:grpSp>
        <p:nvGrpSpPr>
          <p:cNvPr name="Group 5" id="5"/>
          <p:cNvGrpSpPr/>
          <p:nvPr/>
        </p:nvGrpSpPr>
        <p:grpSpPr>
          <a:xfrm rot="0">
            <a:off x="1311331" y="3752549"/>
            <a:ext cx="3531947" cy="73472"/>
            <a:chOff x="0" y="0"/>
            <a:chExt cx="812800" cy="16908"/>
          </a:xfrm>
        </p:grpSpPr>
        <p:sp>
          <p:nvSpPr>
            <p:cNvPr name="Freeform 6" id="6"/>
            <p:cNvSpPr/>
            <p:nvPr/>
          </p:nvSpPr>
          <p:spPr>
            <a:xfrm flipH="false" flipV="false" rot="0">
              <a:off x="0" y="0"/>
              <a:ext cx="812800" cy="16908"/>
            </a:xfrm>
            <a:custGeom>
              <a:avLst/>
              <a:gdLst/>
              <a:ahLst/>
              <a:cxnLst/>
              <a:rect r="r" b="b" t="t" l="l"/>
              <a:pathLst>
                <a:path h="16908" w="812800">
                  <a:moveTo>
                    <a:pt x="0" y="0"/>
                  </a:moveTo>
                  <a:lnTo>
                    <a:pt x="812800" y="0"/>
                  </a:lnTo>
                  <a:lnTo>
                    <a:pt x="812800" y="16908"/>
                  </a:lnTo>
                  <a:lnTo>
                    <a:pt x="0" y="16908"/>
                  </a:lnTo>
                  <a:close/>
                </a:path>
              </a:pathLst>
            </a:custGeom>
            <a:solidFill>
              <a:srgbClr val="004AAD"/>
            </a:solidFill>
          </p:spPr>
        </p:sp>
        <p:sp>
          <p:nvSpPr>
            <p:cNvPr name="TextBox 7" id="7"/>
            <p:cNvSpPr txBox="true"/>
            <p:nvPr/>
          </p:nvSpPr>
          <p:spPr>
            <a:xfrm>
              <a:off x="0" y="-28575"/>
              <a:ext cx="812800" cy="45483"/>
            </a:xfrm>
            <a:prstGeom prst="rect">
              <a:avLst/>
            </a:prstGeom>
          </p:spPr>
          <p:txBody>
            <a:bodyPr anchor="ctr" rtlCol="false" tIns="50800" lIns="50800" bIns="50800" rIns="50800"/>
            <a:lstStyle/>
            <a:p>
              <a:pPr algn="ctr">
                <a:lnSpc>
                  <a:spcPts val="3380"/>
                </a:lnSpc>
              </a:pPr>
            </a:p>
          </p:txBody>
        </p:sp>
      </p:grpSp>
      <p:grpSp>
        <p:nvGrpSpPr>
          <p:cNvPr name="Group 8" id="8"/>
          <p:cNvGrpSpPr/>
          <p:nvPr/>
        </p:nvGrpSpPr>
        <p:grpSpPr>
          <a:xfrm rot="0">
            <a:off x="10145001" y="-695220"/>
            <a:ext cx="6563504" cy="9042482"/>
            <a:chOff x="0" y="0"/>
            <a:chExt cx="812800" cy="1119788"/>
          </a:xfrm>
        </p:grpSpPr>
        <p:sp>
          <p:nvSpPr>
            <p:cNvPr name="Freeform 9" id="9"/>
            <p:cNvSpPr/>
            <p:nvPr/>
          </p:nvSpPr>
          <p:spPr>
            <a:xfrm flipH="false" flipV="false" rot="0">
              <a:off x="0" y="0"/>
              <a:ext cx="812800" cy="1119788"/>
            </a:xfrm>
            <a:custGeom>
              <a:avLst/>
              <a:gdLst/>
              <a:ahLst/>
              <a:cxnLst/>
              <a:rect r="r" b="b" t="t" l="l"/>
              <a:pathLst>
                <a:path h="1119788" w="812800">
                  <a:moveTo>
                    <a:pt x="27129" y="0"/>
                  </a:moveTo>
                  <a:lnTo>
                    <a:pt x="785671" y="0"/>
                  </a:lnTo>
                  <a:cubicBezTo>
                    <a:pt x="792866" y="0"/>
                    <a:pt x="799766" y="2858"/>
                    <a:pt x="804854" y="7946"/>
                  </a:cubicBezTo>
                  <a:cubicBezTo>
                    <a:pt x="809942" y="13034"/>
                    <a:pt x="812800" y="19934"/>
                    <a:pt x="812800" y="27129"/>
                  </a:cubicBezTo>
                  <a:lnTo>
                    <a:pt x="812800" y="1092658"/>
                  </a:lnTo>
                  <a:cubicBezTo>
                    <a:pt x="812800" y="1099853"/>
                    <a:pt x="809942" y="1106754"/>
                    <a:pt x="804854" y="1111842"/>
                  </a:cubicBezTo>
                  <a:cubicBezTo>
                    <a:pt x="799766" y="1116929"/>
                    <a:pt x="792866" y="1119788"/>
                    <a:pt x="785671" y="1119788"/>
                  </a:cubicBezTo>
                  <a:lnTo>
                    <a:pt x="27129" y="1119788"/>
                  </a:lnTo>
                  <a:cubicBezTo>
                    <a:pt x="19934" y="1119788"/>
                    <a:pt x="13034" y="1116929"/>
                    <a:pt x="7946" y="1111842"/>
                  </a:cubicBezTo>
                  <a:cubicBezTo>
                    <a:pt x="2858" y="1106754"/>
                    <a:pt x="0" y="1099853"/>
                    <a:pt x="0" y="1092658"/>
                  </a:cubicBezTo>
                  <a:lnTo>
                    <a:pt x="0" y="27129"/>
                  </a:lnTo>
                  <a:cubicBezTo>
                    <a:pt x="0" y="19934"/>
                    <a:pt x="2858" y="13034"/>
                    <a:pt x="7946" y="7946"/>
                  </a:cubicBezTo>
                  <a:cubicBezTo>
                    <a:pt x="13034" y="2858"/>
                    <a:pt x="19934" y="0"/>
                    <a:pt x="27129" y="0"/>
                  </a:cubicBezTo>
                  <a:close/>
                </a:path>
              </a:pathLst>
            </a:custGeom>
            <a:blipFill>
              <a:blip r:embed="rId2"/>
              <a:stretch>
                <a:fillRect l="-24069" t="0" r="-24069" b="0"/>
              </a:stretch>
            </a:blipFill>
          </p:spPr>
        </p:sp>
      </p:grpSp>
      <p:sp>
        <p:nvSpPr>
          <p:cNvPr name="Freeform 10" id="10"/>
          <p:cNvSpPr/>
          <p:nvPr/>
        </p:nvSpPr>
        <p:spPr>
          <a:xfrm flipH="true" flipV="true" rot="0">
            <a:off x="16715106" y="8714106"/>
            <a:ext cx="1572894" cy="1572894"/>
          </a:xfrm>
          <a:custGeom>
            <a:avLst/>
            <a:gdLst/>
            <a:ahLst/>
            <a:cxnLst/>
            <a:rect r="r" b="b" t="t" l="l"/>
            <a:pathLst>
              <a:path h="1572894" w="1572894">
                <a:moveTo>
                  <a:pt x="1572894" y="1572894"/>
                </a:moveTo>
                <a:lnTo>
                  <a:pt x="0" y="1572894"/>
                </a:lnTo>
                <a:lnTo>
                  <a:pt x="0" y="0"/>
                </a:lnTo>
                <a:lnTo>
                  <a:pt x="1572894" y="0"/>
                </a:lnTo>
                <a:lnTo>
                  <a:pt x="1572894" y="1572894"/>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1311331" y="2854146"/>
            <a:ext cx="6768331" cy="898403"/>
          </a:xfrm>
          <a:prstGeom prst="rect">
            <a:avLst/>
          </a:prstGeom>
        </p:spPr>
        <p:txBody>
          <a:bodyPr anchor="t" rtlCol="false" tIns="0" lIns="0" bIns="0" rIns="0">
            <a:spAutoFit/>
          </a:bodyPr>
          <a:lstStyle/>
          <a:p>
            <a:pPr algn="l">
              <a:lnSpc>
                <a:spcPts val="6864"/>
              </a:lnSpc>
            </a:pPr>
            <a:r>
              <a:rPr lang="en-US" sz="6240" b="true">
                <a:solidFill>
                  <a:srgbClr val="004AAD"/>
                </a:solidFill>
                <a:latin typeface="Roboto Bold"/>
                <a:ea typeface="Roboto Bold"/>
                <a:cs typeface="Roboto Bold"/>
                <a:sym typeface="Roboto Bold"/>
              </a:rPr>
              <a:t>VẤN ĐỀ CỐT LÕI</a:t>
            </a:r>
          </a:p>
        </p:txBody>
      </p:sp>
      <p:sp>
        <p:nvSpPr>
          <p:cNvPr name="TextBox 12" id="12"/>
          <p:cNvSpPr txBox="true"/>
          <p:nvPr/>
        </p:nvSpPr>
        <p:spPr>
          <a:xfrm rot="0">
            <a:off x="1311331" y="4953000"/>
            <a:ext cx="6569400" cy="3708401"/>
          </a:xfrm>
          <a:prstGeom prst="rect">
            <a:avLst/>
          </a:prstGeom>
        </p:spPr>
        <p:txBody>
          <a:bodyPr anchor="t" rtlCol="false" tIns="0" lIns="0" bIns="0" rIns="0">
            <a:spAutoFit/>
          </a:bodyPr>
          <a:lstStyle/>
          <a:p>
            <a:pPr algn="just" marL="539749" indent="-269875" lvl="1">
              <a:lnSpc>
                <a:spcPts val="4999"/>
              </a:lnSpc>
              <a:buFont typeface="Arial"/>
              <a:buChar char="•"/>
            </a:pPr>
            <a:r>
              <a:rPr lang="en-US" sz="2499" strike="noStrike" u="none">
                <a:solidFill>
                  <a:srgbClr val="000000"/>
                </a:solidFill>
                <a:latin typeface="Roboto Condensed"/>
                <a:ea typeface="Roboto Condensed"/>
                <a:cs typeface="Roboto Condensed"/>
                <a:sym typeface="Roboto Condensed"/>
              </a:rPr>
              <a:t>Xác minh uy tín, năng lực freelancer một cách minh bạch.</a:t>
            </a:r>
          </a:p>
          <a:p>
            <a:pPr algn="just" marL="539749" indent="-269875" lvl="1">
              <a:lnSpc>
                <a:spcPts val="4999"/>
              </a:lnSpc>
              <a:buFont typeface="Arial"/>
              <a:buChar char="•"/>
            </a:pPr>
            <a:r>
              <a:rPr lang="en-US" sz="2499" strike="noStrike" u="none">
                <a:solidFill>
                  <a:srgbClr val="000000"/>
                </a:solidFill>
                <a:latin typeface="Roboto Condensed"/>
                <a:ea typeface="Roboto Condensed"/>
                <a:cs typeface="Roboto Condensed"/>
                <a:sym typeface="Roboto Condensed"/>
              </a:rPr>
              <a:t>Hỗ trợ khách hàng ra quyết định nhanh và chính xác.</a:t>
            </a:r>
          </a:p>
          <a:p>
            <a:pPr algn="just" marL="539749" indent="-269875" lvl="1">
              <a:lnSpc>
                <a:spcPts val="4999"/>
              </a:lnSpc>
              <a:buFont typeface="Arial"/>
              <a:buChar char="•"/>
            </a:pPr>
            <a:r>
              <a:rPr lang="en-US" sz="2499" strike="noStrike" u="none">
                <a:solidFill>
                  <a:srgbClr val="000000"/>
                </a:solidFill>
                <a:latin typeface="Roboto Condensed"/>
                <a:ea typeface="Roboto Condensed"/>
                <a:cs typeface="Roboto Condensed"/>
                <a:sym typeface="Roboto Condensed"/>
              </a:rPr>
              <a:t>Xây dựng niềm tin, minh bạch trong giao dịch, tăng hiệu quả kết nối giữa freelancer và client</a:t>
            </a:r>
          </a:p>
        </p:txBody>
      </p:sp>
      <p:sp>
        <p:nvSpPr>
          <p:cNvPr name="TextBox 13" id="13"/>
          <p:cNvSpPr txBox="true"/>
          <p:nvPr/>
        </p:nvSpPr>
        <p:spPr>
          <a:xfrm rot="0">
            <a:off x="1311331" y="4205355"/>
            <a:ext cx="6768331" cy="565150"/>
          </a:xfrm>
          <a:prstGeom prst="rect">
            <a:avLst/>
          </a:prstGeom>
        </p:spPr>
        <p:txBody>
          <a:bodyPr anchor="t" rtlCol="false" tIns="0" lIns="0" bIns="0" rIns="0">
            <a:spAutoFit/>
          </a:bodyPr>
          <a:lstStyle/>
          <a:p>
            <a:pPr algn="just" marL="0" indent="0" lvl="0">
              <a:lnSpc>
                <a:spcPts val="4999"/>
              </a:lnSpc>
            </a:pPr>
            <a:r>
              <a:rPr lang="en-US" sz="2499" strike="noStrike" u="none">
                <a:solidFill>
                  <a:srgbClr val="000000"/>
                </a:solidFill>
                <a:latin typeface="Roboto Condensed"/>
                <a:ea typeface="Roboto Condensed"/>
                <a:cs typeface="Roboto Condensed"/>
                <a:sym typeface="Roboto Condensed"/>
              </a:rPr>
              <a:t>Thiếu hệ thống công nghệ mạnh mẽ để:</a:t>
            </a:r>
          </a:p>
        </p:txBody>
      </p:sp>
      <p:sp>
        <p:nvSpPr>
          <p:cNvPr name="TextBox 14" id="1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6</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04AAD"/>
        </a:solidFill>
      </p:bgPr>
    </p:bg>
    <p:spTree>
      <p:nvGrpSpPr>
        <p:cNvPr id="1" name=""/>
        <p:cNvGrpSpPr/>
        <p:nvPr/>
      </p:nvGrpSpPr>
      <p:grpSpPr>
        <a:xfrm>
          <a:off x="0" y="0"/>
          <a:ext cx="0" cy="0"/>
          <a:chOff x="0" y="0"/>
          <a:chExt cx="0" cy="0"/>
        </a:xfrm>
      </p:grpSpPr>
      <p:grpSp>
        <p:nvGrpSpPr>
          <p:cNvPr name="Group 2" id="2"/>
          <p:cNvGrpSpPr/>
          <p:nvPr/>
        </p:nvGrpSpPr>
        <p:grpSpPr>
          <a:xfrm rot="-5400000">
            <a:off x="7908256" y="-7155781"/>
            <a:ext cx="2509588" cy="18288000"/>
            <a:chOff x="0" y="0"/>
            <a:chExt cx="709124" cy="5167563"/>
          </a:xfrm>
        </p:grpSpPr>
        <p:sp>
          <p:nvSpPr>
            <p:cNvPr name="Freeform 3" id="3"/>
            <p:cNvSpPr/>
            <p:nvPr/>
          </p:nvSpPr>
          <p:spPr>
            <a:xfrm flipH="false" flipV="false" rot="0">
              <a:off x="0" y="0"/>
              <a:ext cx="709124" cy="5167563"/>
            </a:xfrm>
            <a:custGeom>
              <a:avLst/>
              <a:gdLst/>
              <a:ahLst/>
              <a:cxnLst/>
              <a:rect r="r" b="b" t="t" l="l"/>
              <a:pathLst>
                <a:path h="5167563" w="709124">
                  <a:moveTo>
                    <a:pt x="0" y="0"/>
                  </a:moveTo>
                  <a:lnTo>
                    <a:pt x="709124" y="0"/>
                  </a:lnTo>
                  <a:lnTo>
                    <a:pt x="709124" y="5167563"/>
                  </a:lnTo>
                  <a:lnTo>
                    <a:pt x="0" y="5167563"/>
                  </a:lnTo>
                  <a:close/>
                </a:path>
              </a:pathLst>
            </a:custGeom>
            <a:solidFill>
              <a:srgbClr val="000000"/>
            </a:solidFill>
          </p:spPr>
        </p:sp>
        <p:sp>
          <p:nvSpPr>
            <p:cNvPr name="TextBox 4" id="4"/>
            <p:cNvSpPr txBox="true"/>
            <p:nvPr/>
          </p:nvSpPr>
          <p:spPr>
            <a:xfrm>
              <a:off x="0" y="-38100"/>
              <a:ext cx="709124" cy="5205663"/>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3038436" y="866223"/>
            <a:ext cx="12211128" cy="1417951"/>
          </a:xfrm>
          <a:prstGeom prst="rect">
            <a:avLst/>
          </a:prstGeom>
        </p:spPr>
        <p:txBody>
          <a:bodyPr anchor="t" rtlCol="false" tIns="0" lIns="0" bIns="0" rIns="0">
            <a:spAutoFit/>
          </a:bodyPr>
          <a:lstStyle/>
          <a:p>
            <a:pPr algn="ctr">
              <a:lnSpc>
                <a:spcPts val="11620"/>
              </a:lnSpc>
            </a:pPr>
            <a:r>
              <a:rPr lang="en-US" b="true" sz="8300">
                <a:solidFill>
                  <a:srgbClr val="FFFFFF"/>
                </a:solidFill>
                <a:latin typeface="Roboto Bold"/>
                <a:ea typeface="Roboto Bold"/>
                <a:cs typeface="Roboto Bold"/>
                <a:sym typeface="Roboto Bold"/>
              </a:rPr>
              <a:t>GIẢI PHÁP CẢI TIẾN</a:t>
            </a:r>
          </a:p>
        </p:txBody>
      </p:sp>
      <p:sp>
        <p:nvSpPr>
          <p:cNvPr name="TextBox 6" id="6"/>
          <p:cNvSpPr txBox="true"/>
          <p:nvPr/>
        </p:nvSpPr>
        <p:spPr>
          <a:xfrm rot="0">
            <a:off x="1028700" y="3646511"/>
            <a:ext cx="4745190" cy="1066800"/>
          </a:xfrm>
          <a:prstGeom prst="rect">
            <a:avLst/>
          </a:prstGeom>
        </p:spPr>
        <p:txBody>
          <a:bodyPr anchor="t" rtlCol="false" tIns="0" lIns="0" bIns="0" rIns="0">
            <a:spAutoFit/>
          </a:bodyPr>
          <a:lstStyle/>
          <a:p>
            <a:pPr algn="ctr">
              <a:lnSpc>
                <a:spcPts val="4200"/>
              </a:lnSpc>
            </a:pPr>
            <a:r>
              <a:rPr lang="en-US" sz="3000">
                <a:solidFill>
                  <a:srgbClr val="FFFFFF"/>
                </a:solidFill>
                <a:latin typeface="Roboto"/>
                <a:ea typeface="Roboto"/>
                <a:cs typeface="Roboto"/>
                <a:sym typeface="Roboto"/>
              </a:rPr>
              <a:t>QUẢN LÝ HỒ SƠ FREELANCER</a:t>
            </a:r>
          </a:p>
        </p:txBody>
      </p:sp>
      <p:sp>
        <p:nvSpPr>
          <p:cNvPr name="TextBox 7" id="7"/>
          <p:cNvSpPr txBox="true"/>
          <p:nvPr/>
        </p:nvSpPr>
        <p:spPr>
          <a:xfrm rot="0">
            <a:off x="1469559" y="6231116"/>
            <a:ext cx="3863472" cy="3336290"/>
          </a:xfrm>
          <a:prstGeom prst="rect">
            <a:avLst/>
          </a:prstGeom>
        </p:spPr>
        <p:txBody>
          <a:bodyPr anchor="t" rtlCol="false" tIns="0" lIns="0" bIns="0" rIns="0">
            <a:spAutoFit/>
          </a:bodyPr>
          <a:lstStyle/>
          <a:p>
            <a:pPr algn="l" marL="431797" indent="-215899" lvl="1">
              <a:lnSpc>
                <a:spcPts val="2979"/>
              </a:lnSpc>
              <a:buAutoNum type="arabicPeriod" startAt="1"/>
            </a:pPr>
            <a:r>
              <a:rPr lang="en-US" sz="1999">
                <a:solidFill>
                  <a:srgbClr val="FFFFFF"/>
                </a:solidFill>
                <a:latin typeface="Roboto Condensed"/>
                <a:ea typeface="Roboto Condensed"/>
                <a:cs typeface="Roboto Condensed"/>
                <a:sym typeface="Roboto Condensed"/>
              </a:rPr>
              <a:t>Kết nối LinkedIn cá nhân</a:t>
            </a:r>
          </a:p>
          <a:p>
            <a:pPr algn="l" marL="431797" indent="-215899" lvl="1">
              <a:lnSpc>
                <a:spcPts val="2979"/>
              </a:lnSpc>
              <a:buAutoNum type="arabicPeriod" startAt="1"/>
            </a:pPr>
            <a:r>
              <a:rPr lang="en-US" sz="1999">
                <a:solidFill>
                  <a:srgbClr val="FFFFFF"/>
                </a:solidFill>
                <a:latin typeface="Roboto Condensed"/>
                <a:ea typeface="Roboto Condensed"/>
                <a:cs typeface="Roboto Condensed"/>
                <a:sym typeface="Roboto Condensed"/>
              </a:rPr>
              <a:t>Đánh giá kỹ năng qua bài kiểm tra, tải lên chứng chỉ, portfolio, ...</a:t>
            </a:r>
          </a:p>
          <a:p>
            <a:pPr algn="l" marL="431797" indent="-215899" lvl="1">
              <a:lnSpc>
                <a:spcPts val="2979"/>
              </a:lnSpc>
              <a:buAutoNum type="arabicPeriod" startAt="1"/>
            </a:pPr>
            <a:r>
              <a:rPr lang="en-US" sz="1999">
                <a:solidFill>
                  <a:srgbClr val="FFFFFF"/>
                </a:solidFill>
                <a:latin typeface="Roboto Condensed"/>
                <a:ea typeface="Roboto Condensed"/>
                <a:cs typeface="Roboto Condensed"/>
                <a:sym typeface="Roboto Condensed"/>
              </a:rPr>
              <a:t>Hiển thị kết quả kiểm tra, lịch sử, cho phép thi lại, cập nhật</a:t>
            </a:r>
          </a:p>
          <a:p>
            <a:pPr algn="l" marL="431797" indent="-215899" lvl="1">
              <a:lnSpc>
                <a:spcPts val="2979"/>
              </a:lnSpc>
              <a:buAutoNum type="arabicPeriod" startAt="1"/>
            </a:pPr>
            <a:r>
              <a:rPr lang="en-US" sz="1999">
                <a:solidFill>
                  <a:srgbClr val="FFFFFF"/>
                </a:solidFill>
                <a:latin typeface="Roboto Condensed"/>
                <a:ea typeface="Roboto Condensed"/>
                <a:cs typeface="Roboto Condensed"/>
                <a:sym typeface="Roboto Condensed"/>
              </a:rPr>
              <a:t>AI gợi ý key word kỹ năng, dự án phù hợp.</a:t>
            </a:r>
          </a:p>
          <a:p>
            <a:pPr algn="l" marL="431797" indent="-215899" lvl="1">
              <a:lnSpc>
                <a:spcPts val="2979"/>
              </a:lnSpc>
              <a:buAutoNum type="arabicPeriod" startAt="1"/>
            </a:pPr>
            <a:r>
              <a:rPr lang="en-US" sz="1999">
                <a:solidFill>
                  <a:srgbClr val="FFFFFF"/>
                </a:solidFill>
                <a:latin typeface="Roboto Condensed"/>
                <a:ea typeface="Roboto Condensed"/>
                <a:cs typeface="Roboto Condensed"/>
                <a:sym typeface="Roboto Condensed"/>
              </a:rPr>
              <a:t>Cấp badge danh hiệu tự động.</a:t>
            </a:r>
          </a:p>
          <a:p>
            <a:pPr algn="l" marL="431797" indent="-215899" lvl="1">
              <a:lnSpc>
                <a:spcPts val="2979"/>
              </a:lnSpc>
              <a:buAutoNum type="arabicPeriod" startAt="1"/>
            </a:pPr>
            <a:r>
              <a:rPr lang="en-US" sz="1999">
                <a:solidFill>
                  <a:srgbClr val="FFFFFF"/>
                </a:solidFill>
                <a:latin typeface="Roboto Condensed"/>
                <a:ea typeface="Roboto Condensed"/>
                <a:cs typeface="Roboto Condensed"/>
                <a:sym typeface="Roboto Condensed"/>
              </a:rPr>
              <a:t> feedback liên tục.</a:t>
            </a:r>
          </a:p>
        </p:txBody>
      </p:sp>
      <p:sp>
        <p:nvSpPr>
          <p:cNvPr name="TextBox 8" id="8"/>
          <p:cNvSpPr txBox="true"/>
          <p:nvPr/>
        </p:nvSpPr>
        <p:spPr>
          <a:xfrm rot="0">
            <a:off x="6771405" y="3646511"/>
            <a:ext cx="4745190" cy="1066800"/>
          </a:xfrm>
          <a:prstGeom prst="rect">
            <a:avLst/>
          </a:prstGeom>
        </p:spPr>
        <p:txBody>
          <a:bodyPr anchor="t" rtlCol="false" tIns="0" lIns="0" bIns="0" rIns="0">
            <a:spAutoFit/>
          </a:bodyPr>
          <a:lstStyle/>
          <a:p>
            <a:pPr algn="ctr">
              <a:lnSpc>
                <a:spcPts val="4200"/>
              </a:lnSpc>
            </a:pPr>
            <a:r>
              <a:rPr lang="en-US" sz="3000">
                <a:solidFill>
                  <a:srgbClr val="FFFFFF"/>
                </a:solidFill>
                <a:latin typeface="Roboto"/>
                <a:ea typeface="Roboto"/>
                <a:cs typeface="Roboto"/>
                <a:sym typeface="Roboto"/>
              </a:rPr>
              <a:t>HỆ THỐNG GHÉP NỐI CLIENT – FREELANCER</a:t>
            </a:r>
          </a:p>
        </p:txBody>
      </p:sp>
      <p:sp>
        <p:nvSpPr>
          <p:cNvPr name="TextBox 9" id="9"/>
          <p:cNvSpPr txBox="true"/>
          <p:nvPr/>
        </p:nvSpPr>
        <p:spPr>
          <a:xfrm rot="0">
            <a:off x="12514110" y="3646511"/>
            <a:ext cx="4745190" cy="1066800"/>
          </a:xfrm>
          <a:prstGeom prst="rect">
            <a:avLst/>
          </a:prstGeom>
        </p:spPr>
        <p:txBody>
          <a:bodyPr anchor="t" rtlCol="false" tIns="0" lIns="0" bIns="0" rIns="0">
            <a:spAutoFit/>
          </a:bodyPr>
          <a:lstStyle/>
          <a:p>
            <a:pPr algn="ctr">
              <a:lnSpc>
                <a:spcPts val="4200"/>
              </a:lnSpc>
            </a:pPr>
            <a:r>
              <a:rPr lang="en-US" sz="3000">
                <a:solidFill>
                  <a:srgbClr val="FFFFFF"/>
                </a:solidFill>
                <a:latin typeface="Roboto"/>
                <a:ea typeface="Roboto"/>
                <a:cs typeface="Roboto"/>
                <a:sym typeface="Roboto"/>
              </a:rPr>
              <a:t>QUẢN LÝ DỰ ÁN &amp; CHĂM SÓC KHÁCH HÀNG</a:t>
            </a:r>
          </a:p>
        </p:txBody>
      </p:sp>
      <p:sp>
        <p:nvSpPr>
          <p:cNvPr name="AutoShape 10" id="10"/>
          <p:cNvSpPr/>
          <p:nvPr/>
        </p:nvSpPr>
        <p:spPr>
          <a:xfrm>
            <a:off x="3401295" y="4850057"/>
            <a:ext cx="0" cy="1314384"/>
          </a:xfrm>
          <a:prstGeom prst="line">
            <a:avLst/>
          </a:prstGeom>
          <a:ln cap="flat" w="38100">
            <a:solidFill>
              <a:srgbClr val="FFFFFF"/>
            </a:solidFill>
            <a:prstDash val="solid"/>
            <a:headEnd type="none" len="sm" w="sm"/>
            <a:tailEnd type="triangle" len="med" w="lg"/>
          </a:ln>
        </p:spPr>
      </p:sp>
      <p:sp>
        <p:nvSpPr>
          <p:cNvPr name="AutoShape 11" id="11"/>
          <p:cNvSpPr/>
          <p:nvPr/>
        </p:nvSpPr>
        <p:spPr>
          <a:xfrm>
            <a:off x="9144000" y="4850057"/>
            <a:ext cx="0" cy="1314384"/>
          </a:xfrm>
          <a:prstGeom prst="line">
            <a:avLst/>
          </a:prstGeom>
          <a:ln cap="flat" w="38100">
            <a:solidFill>
              <a:srgbClr val="FFFFFF"/>
            </a:solidFill>
            <a:prstDash val="solid"/>
            <a:headEnd type="none" len="sm" w="sm"/>
            <a:tailEnd type="triangle" len="med" w="lg"/>
          </a:ln>
        </p:spPr>
      </p:sp>
      <p:sp>
        <p:nvSpPr>
          <p:cNvPr name="AutoShape 12" id="12"/>
          <p:cNvSpPr/>
          <p:nvPr/>
        </p:nvSpPr>
        <p:spPr>
          <a:xfrm>
            <a:off x="14886705" y="4850057"/>
            <a:ext cx="0" cy="1314384"/>
          </a:xfrm>
          <a:prstGeom prst="line">
            <a:avLst/>
          </a:prstGeom>
          <a:ln cap="flat" w="38100">
            <a:solidFill>
              <a:srgbClr val="FFFFFF"/>
            </a:solidFill>
            <a:prstDash val="solid"/>
            <a:headEnd type="none" len="sm" w="sm"/>
            <a:tailEnd type="triangle" len="med" w="lg"/>
          </a:ln>
        </p:spPr>
      </p:sp>
      <p:sp>
        <p:nvSpPr>
          <p:cNvPr name="TextBox 13" id="13"/>
          <p:cNvSpPr txBox="true"/>
          <p:nvPr/>
        </p:nvSpPr>
        <p:spPr>
          <a:xfrm rot="0">
            <a:off x="17259300" y="8776171"/>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7</a:t>
            </a:r>
          </a:p>
        </p:txBody>
      </p:sp>
      <p:sp>
        <p:nvSpPr>
          <p:cNvPr name="TextBox 14" id="14"/>
          <p:cNvSpPr txBox="true"/>
          <p:nvPr/>
        </p:nvSpPr>
        <p:spPr>
          <a:xfrm rot="0">
            <a:off x="4285232" y="2236549"/>
            <a:ext cx="9717536" cy="790564"/>
          </a:xfrm>
          <a:prstGeom prst="rect">
            <a:avLst/>
          </a:prstGeom>
        </p:spPr>
        <p:txBody>
          <a:bodyPr anchor="t" rtlCol="false" tIns="0" lIns="0" bIns="0" rIns="0">
            <a:spAutoFit/>
          </a:bodyPr>
          <a:lstStyle/>
          <a:p>
            <a:pPr algn="ctr">
              <a:lnSpc>
                <a:spcPts val="6300"/>
              </a:lnSpc>
            </a:pPr>
            <a:r>
              <a:rPr lang="en-US" sz="4500" b="true">
                <a:solidFill>
                  <a:srgbClr val="FFFFFF"/>
                </a:solidFill>
                <a:latin typeface="Roboto Bold"/>
                <a:ea typeface="Roboto Bold"/>
                <a:cs typeface="Roboto Bold"/>
                <a:sym typeface="Roboto Bold"/>
              </a:rPr>
              <a:t>Tập trung vào 3 module chính</a:t>
            </a:r>
          </a:p>
        </p:txBody>
      </p:sp>
      <p:sp>
        <p:nvSpPr>
          <p:cNvPr name="TextBox 15" id="15"/>
          <p:cNvSpPr txBox="true"/>
          <p:nvPr/>
        </p:nvSpPr>
        <p:spPr>
          <a:xfrm rot="0">
            <a:off x="7231314" y="6250166"/>
            <a:ext cx="3863472" cy="3168650"/>
          </a:xfrm>
          <a:prstGeom prst="rect">
            <a:avLst/>
          </a:prstGeom>
        </p:spPr>
        <p:txBody>
          <a:bodyPr anchor="t" rtlCol="false" tIns="0" lIns="0" bIns="0" rIns="0">
            <a:spAutoFit/>
          </a:bodyPr>
          <a:lstStyle/>
          <a:p>
            <a:pPr algn="l" marL="431797" indent="-215899" lvl="1">
              <a:lnSpc>
                <a:spcPts val="2799"/>
              </a:lnSpc>
              <a:buAutoNum type="arabicPeriod" startAt="1"/>
            </a:pPr>
            <a:r>
              <a:rPr lang="en-US" sz="1999">
                <a:solidFill>
                  <a:srgbClr val="FFFFFF"/>
                </a:solidFill>
                <a:latin typeface="Roboto Condensed"/>
                <a:ea typeface="Roboto Condensed"/>
                <a:cs typeface="Roboto Condensed"/>
                <a:sym typeface="Roboto Condensed"/>
              </a:rPr>
              <a:t>Tìm kiếm freelancer nâng cao (AI gợi ý theo từ khóa, ngành nghề, kỹ năng, khu vực).</a:t>
            </a:r>
          </a:p>
          <a:p>
            <a:pPr algn="l" marL="431797" indent="-215899" lvl="1">
              <a:lnSpc>
                <a:spcPts val="2799"/>
              </a:lnSpc>
              <a:buAutoNum type="arabicPeriod" startAt="1"/>
            </a:pPr>
            <a:r>
              <a:rPr lang="en-US" sz="1999">
                <a:solidFill>
                  <a:srgbClr val="FFFFFF"/>
                </a:solidFill>
                <a:latin typeface="Roboto Condensed"/>
                <a:ea typeface="Roboto Condensed"/>
                <a:cs typeface="Roboto Condensed"/>
                <a:sym typeface="Roboto Condensed"/>
              </a:rPr>
              <a:t>Dashboard hiệu suất (tỷ lệ hoàn thành, mức độ hài lòng, tần suất được thuê lại).</a:t>
            </a:r>
          </a:p>
          <a:p>
            <a:pPr algn="l" marL="431797" indent="-215899" lvl="1">
              <a:lnSpc>
                <a:spcPts val="2799"/>
              </a:lnSpc>
              <a:buAutoNum type="arabicPeriod" startAt="1"/>
            </a:pPr>
            <a:r>
              <a:rPr lang="en-US" sz="1999">
                <a:solidFill>
                  <a:srgbClr val="FFFFFF"/>
                </a:solidFill>
                <a:latin typeface="Roboto Condensed"/>
                <a:ea typeface="Roboto Condensed"/>
                <a:cs typeface="Roboto Condensed"/>
                <a:sym typeface="Roboto Condensed"/>
              </a:rPr>
              <a:t>Lọc theo điểm kiểm tra kỹ năng, tối ưu mô tả dự án bằng AI khi client đăng dự án.</a:t>
            </a:r>
          </a:p>
        </p:txBody>
      </p:sp>
      <p:sp>
        <p:nvSpPr>
          <p:cNvPr name="TextBox 16" id="16"/>
          <p:cNvSpPr txBox="true"/>
          <p:nvPr/>
        </p:nvSpPr>
        <p:spPr>
          <a:xfrm rot="0">
            <a:off x="12954969" y="6250166"/>
            <a:ext cx="4039387" cy="3521075"/>
          </a:xfrm>
          <a:prstGeom prst="rect">
            <a:avLst/>
          </a:prstGeom>
        </p:spPr>
        <p:txBody>
          <a:bodyPr anchor="t" rtlCol="false" tIns="0" lIns="0" bIns="0" rIns="0">
            <a:spAutoFit/>
          </a:bodyPr>
          <a:lstStyle/>
          <a:p>
            <a:pPr algn="l" marL="431797" indent="-215899" lvl="1">
              <a:lnSpc>
                <a:spcPts val="2799"/>
              </a:lnSpc>
              <a:buAutoNum type="arabicPeriod" startAt="1"/>
            </a:pPr>
            <a:r>
              <a:rPr lang="en-US" sz="1999">
                <a:solidFill>
                  <a:srgbClr val="FFFFFF"/>
                </a:solidFill>
                <a:latin typeface="Roboto Condensed"/>
                <a:ea typeface="Roboto Condensed"/>
                <a:cs typeface="Roboto Condensed"/>
                <a:sym typeface="Roboto Condensed"/>
              </a:rPr>
              <a:t>Chatbot hỗ trợ real-time, đảm bảo phản hồi &lt;12h.</a:t>
            </a:r>
          </a:p>
          <a:p>
            <a:pPr algn="l" marL="431797" indent="-215899" lvl="1">
              <a:lnSpc>
                <a:spcPts val="2799"/>
              </a:lnSpc>
              <a:buAutoNum type="arabicPeriod" startAt="1"/>
            </a:pPr>
            <a:r>
              <a:rPr lang="en-US" sz="1999">
                <a:solidFill>
                  <a:srgbClr val="FFFFFF"/>
                </a:solidFill>
                <a:latin typeface="Roboto Condensed"/>
                <a:ea typeface="Roboto Condensed"/>
                <a:cs typeface="Roboto Condensed"/>
                <a:sym typeface="Roboto Condensed"/>
              </a:rPr>
              <a:t>Theo dõi tiến độ dự án, cập nhật trạng thái, gửi sản phẩm, phê duyệt/chỉnh sửa sản phẩm trực tuyến.</a:t>
            </a:r>
          </a:p>
          <a:p>
            <a:pPr algn="l" marL="431797" indent="-215899" lvl="1">
              <a:lnSpc>
                <a:spcPts val="2799"/>
              </a:lnSpc>
              <a:buAutoNum type="arabicPeriod" startAt="1"/>
            </a:pPr>
            <a:r>
              <a:rPr lang="en-US" sz="1999">
                <a:solidFill>
                  <a:srgbClr val="FFFFFF"/>
                </a:solidFill>
                <a:latin typeface="Roboto Condensed"/>
                <a:ea typeface="Roboto Condensed"/>
                <a:cs typeface="Roboto Condensed"/>
                <a:sym typeface="Roboto Condensed"/>
              </a:rPr>
              <a:t>Báo cáo chi tiết cho admin, freelancer, client về hiệu suất, chi tiêu, xu hướng theo thời gian, ngành nghề.</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aphicFrame>
        <p:nvGraphicFramePr>
          <p:cNvPr name="Object 2" id="2"/>
          <p:cNvGraphicFramePr/>
          <p:nvPr/>
        </p:nvGraphicFramePr>
        <p:xfrm>
          <a:off x="645198" y="1688236"/>
          <a:ext cx="12134404" cy="6910527"/>
        </p:xfrm>
        <a:graphic>
          <a:graphicData uri="http://schemas.openxmlformats.org/presentationml/2006/ole">
            <p:oleObj imgW="14554200" imgH="9334500" r:id="rId3" progId="Excel.Sheet.12" name="Worksheet">
              <p:embed/>
              <p:pic>
                <p:nvPicPr>
                  <p:cNvPr name="" id="0"/>
                  <p:cNvPicPr/>
                  <p:nvPr/>
                </p:nvPicPr>
                <p:blipFill>
                  <a:blip r:embed="rId2"/>
                  <a:stretch>
                    <a:fillRect/>
                  </a:stretch>
                </p:blipFill>
                <p:spPr>
                  <a:xfrm>
                    <a:off x="1270000" y="1270000"/>
                    <a:ext cx="1270000" cy="1270000"/>
                  </a:xfrm>
                  <a:prstGeom prst="rect"/>
                </p:spPr>
              </p:pic>
            </p:oleObj>
          </a:graphicData>
        </a:graphic>
      </p:graphicFrame>
      <p:sp>
        <p:nvSpPr>
          <p:cNvPr name="TextBox 3" id="3"/>
          <p:cNvSpPr txBox="true"/>
          <p:nvPr/>
        </p:nvSpPr>
        <p:spPr>
          <a:xfrm rot="0">
            <a:off x="4926523" y="269592"/>
            <a:ext cx="8434955" cy="1137275"/>
          </a:xfrm>
          <a:prstGeom prst="rect">
            <a:avLst/>
          </a:prstGeom>
        </p:spPr>
        <p:txBody>
          <a:bodyPr anchor="t" rtlCol="false" tIns="0" lIns="0" bIns="0" rIns="0">
            <a:spAutoFit/>
          </a:bodyPr>
          <a:lstStyle/>
          <a:p>
            <a:pPr algn="ctr">
              <a:lnSpc>
                <a:spcPts val="9240"/>
              </a:lnSpc>
            </a:pPr>
            <a:r>
              <a:rPr lang="en-US" b="true" sz="6600">
                <a:solidFill>
                  <a:srgbClr val="004AAD"/>
                </a:solidFill>
                <a:latin typeface="Roboto Bold"/>
                <a:ea typeface="Roboto Bold"/>
                <a:cs typeface="Roboto Bold"/>
                <a:sym typeface="Roboto Bold"/>
              </a:rPr>
              <a:t>USER REQUIREMENT</a:t>
            </a:r>
          </a:p>
        </p:txBody>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aphicFrame>
        <p:nvGraphicFramePr>
          <p:cNvPr name="Object 2" id="2"/>
          <p:cNvGraphicFramePr/>
          <p:nvPr/>
        </p:nvGraphicFramePr>
        <p:xfrm>
          <a:off x="645262" y="1907528"/>
          <a:ext cx="12134404" cy="6910527"/>
        </p:xfrm>
        <a:graphic>
          <a:graphicData uri="http://schemas.openxmlformats.org/presentationml/2006/ole">
            <p:oleObj imgW="14554200" imgH="9334500" r:id="rId3" progId="Excel.Sheet.12" name="Worksheet">
              <p:embed/>
              <p:pic>
                <p:nvPicPr>
                  <p:cNvPr name="" id="0"/>
                  <p:cNvPicPr/>
                  <p:nvPr/>
                </p:nvPicPr>
                <p:blipFill>
                  <a:blip r:embed="rId2"/>
                  <a:stretch>
                    <a:fillRect/>
                  </a:stretch>
                </p:blipFill>
                <p:spPr>
                  <a:xfrm>
                    <a:off x="1270000" y="1270000"/>
                    <a:ext cx="1270000" cy="1270000"/>
                  </a:xfrm>
                  <a:prstGeom prst="rect"/>
                </p:spPr>
              </p:pic>
            </p:oleObj>
          </a:graphicData>
        </a:graphic>
      </p:graphicFrame>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9</a:t>
            </a:r>
          </a:p>
        </p:txBody>
      </p:sp>
      <p:sp>
        <p:nvSpPr>
          <p:cNvPr name="TextBox 4" id="4"/>
          <p:cNvSpPr txBox="true"/>
          <p:nvPr/>
        </p:nvSpPr>
        <p:spPr>
          <a:xfrm rot="0">
            <a:off x="4926523" y="269592"/>
            <a:ext cx="8434955" cy="1137275"/>
          </a:xfrm>
          <a:prstGeom prst="rect">
            <a:avLst/>
          </a:prstGeom>
        </p:spPr>
        <p:txBody>
          <a:bodyPr anchor="t" rtlCol="false" tIns="0" lIns="0" bIns="0" rIns="0">
            <a:spAutoFit/>
          </a:bodyPr>
          <a:lstStyle/>
          <a:p>
            <a:pPr algn="ctr">
              <a:lnSpc>
                <a:spcPts val="9240"/>
              </a:lnSpc>
            </a:pPr>
            <a:r>
              <a:rPr lang="en-US" b="true" sz="6600">
                <a:solidFill>
                  <a:srgbClr val="004AAD"/>
                </a:solidFill>
                <a:latin typeface="Roboto Bold"/>
                <a:ea typeface="Roboto Bold"/>
                <a:cs typeface="Roboto Bold"/>
                <a:sym typeface="Roboto Bold"/>
              </a:rPr>
              <a:t>USER REQUIREMENT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DAGrRcewjCM</dc:identifier>
  <dcterms:modified xsi:type="dcterms:W3CDTF">2011-08-01T06:04:30Z</dcterms:modified>
  <cp:revision>1</cp:revision>
  <dc:title>Giải pháp hỗ trợ kết nối freelancers</dc:title>
</cp:coreProperties>
</file>

<file path=docProps/thumbnail.jpeg>
</file>